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07" r:id="rId1"/>
  </p:sldMasterIdLst>
  <p:notesMasterIdLst>
    <p:notesMasterId r:id="rId63"/>
  </p:notesMasterIdLst>
  <p:sldIdLst>
    <p:sldId id="256" r:id="rId2"/>
    <p:sldId id="258" r:id="rId3"/>
    <p:sldId id="260" r:id="rId4"/>
    <p:sldId id="321" r:id="rId5"/>
    <p:sldId id="332" r:id="rId6"/>
    <p:sldId id="322" r:id="rId7"/>
    <p:sldId id="323" r:id="rId8"/>
    <p:sldId id="269" r:id="rId9"/>
    <p:sldId id="272" r:id="rId10"/>
    <p:sldId id="302" r:id="rId11"/>
    <p:sldId id="303" r:id="rId12"/>
    <p:sldId id="342" r:id="rId13"/>
    <p:sldId id="324" r:id="rId14"/>
    <p:sldId id="325" r:id="rId15"/>
    <p:sldId id="318" r:id="rId16"/>
    <p:sldId id="333" r:id="rId17"/>
    <p:sldId id="337" r:id="rId18"/>
    <p:sldId id="338" r:id="rId19"/>
    <p:sldId id="339" r:id="rId20"/>
    <p:sldId id="340" r:id="rId21"/>
    <p:sldId id="341" r:id="rId22"/>
    <p:sldId id="343" r:id="rId23"/>
    <p:sldId id="334" r:id="rId24"/>
    <p:sldId id="307" r:id="rId25"/>
    <p:sldId id="308" r:id="rId26"/>
    <p:sldId id="310" r:id="rId27"/>
    <p:sldId id="335" r:id="rId28"/>
    <p:sldId id="278" r:id="rId29"/>
    <p:sldId id="301" r:id="rId30"/>
    <p:sldId id="273" r:id="rId31"/>
    <p:sldId id="259" r:id="rId32"/>
    <p:sldId id="274" r:id="rId33"/>
    <p:sldId id="281" r:id="rId34"/>
    <p:sldId id="282" r:id="rId35"/>
    <p:sldId id="283" r:id="rId36"/>
    <p:sldId id="284" r:id="rId37"/>
    <p:sldId id="286" r:id="rId38"/>
    <p:sldId id="288" r:id="rId39"/>
    <p:sldId id="289" r:id="rId40"/>
    <p:sldId id="316" r:id="rId41"/>
    <p:sldId id="287" r:id="rId42"/>
    <p:sldId id="312" r:id="rId43"/>
    <p:sldId id="313" r:id="rId44"/>
    <p:sldId id="257" r:id="rId45"/>
    <p:sldId id="277" r:id="rId46"/>
    <p:sldId id="279" r:id="rId47"/>
    <p:sldId id="280" r:id="rId48"/>
    <p:sldId id="292" r:id="rId49"/>
    <p:sldId id="293" r:id="rId50"/>
    <p:sldId id="295" r:id="rId51"/>
    <p:sldId id="297" r:id="rId52"/>
    <p:sldId id="290" r:id="rId53"/>
    <p:sldId id="291" r:id="rId54"/>
    <p:sldId id="294" r:id="rId55"/>
    <p:sldId id="296" r:id="rId56"/>
    <p:sldId id="298" r:id="rId57"/>
    <p:sldId id="299" r:id="rId58"/>
    <p:sldId id="300" r:id="rId59"/>
    <p:sldId id="315" r:id="rId60"/>
    <p:sldId id="319" r:id="rId61"/>
    <p:sldId id="320" r:id="rId62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DD92EE-8EDB-42F8-9F2B-472669F7E06B}" v="26" dt="2022-10-24T10:17:37.807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סגנון ביניים 2 - הדגשה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סגנון ביניים 2 - הדגשה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סגנון ביניים 3 - הדגשה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סגנון ביניים 3 - הדגשה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סגנון ביניים 3 - הדגשה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סגנון ביניים 2 - הדגשה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סגנון ביניים 2 - הדגשה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162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40" y="-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 Weiss" userId="f1aa920c-6ab1-4ae3-bb20-d7ab45c94102" providerId="ADAL" clId="{A4DB1614-1EA2-42F5-B170-6279F0179249}"/>
    <pc:docChg chg="undo custSel addSld delSld modSld sldOrd">
      <pc:chgData name="Bar Weiss" userId="f1aa920c-6ab1-4ae3-bb20-d7ab45c94102" providerId="ADAL" clId="{A4DB1614-1EA2-42F5-B170-6279F0179249}" dt="2022-06-29T12:24:15.539" v="7322" actId="20577"/>
      <pc:docMkLst>
        <pc:docMk/>
      </pc:docMkLst>
      <pc:sldChg chg="modSp add del mod modTransition">
        <pc:chgData name="Bar Weiss" userId="f1aa920c-6ab1-4ae3-bb20-d7ab45c94102" providerId="ADAL" clId="{A4DB1614-1EA2-42F5-B170-6279F0179249}" dt="2022-06-26T12:39:13.720" v="5839"/>
        <pc:sldMkLst>
          <pc:docMk/>
          <pc:sldMk cId="574949946" sldId="256"/>
        </pc:sldMkLst>
        <pc:spChg chg="mod">
          <ac:chgData name="Bar Weiss" userId="f1aa920c-6ab1-4ae3-bb20-d7ab45c94102" providerId="ADAL" clId="{A4DB1614-1EA2-42F5-B170-6279F0179249}" dt="2022-06-15T20:08:37.930" v="153" actId="20577"/>
          <ac:spMkLst>
            <pc:docMk/>
            <pc:sldMk cId="574949946" sldId="256"/>
            <ac:spMk id="6" creationId="{858E033C-9405-F8B3-2D2E-CB134E0A7F65}"/>
          </ac:spMkLst>
        </pc:spChg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3160854096" sldId="257"/>
        </pc:sldMkLst>
      </pc:sldChg>
      <pc:sldChg chg="addSp delSp modSp new add del mod ord modTransition">
        <pc:chgData name="Bar Weiss" userId="f1aa920c-6ab1-4ae3-bb20-d7ab45c94102" providerId="ADAL" clId="{A4DB1614-1EA2-42F5-B170-6279F0179249}" dt="2022-06-26T12:39:13.720" v="5839"/>
        <pc:sldMkLst>
          <pc:docMk/>
          <pc:sldMk cId="3334755394" sldId="257"/>
        </pc:sldMkLst>
        <pc:spChg chg="mod">
          <ac:chgData name="Bar Weiss" userId="f1aa920c-6ab1-4ae3-bb20-d7ab45c94102" providerId="ADAL" clId="{A4DB1614-1EA2-42F5-B170-6279F0179249}" dt="2022-06-15T18:53:36.173" v="96" actId="20577"/>
          <ac:spMkLst>
            <pc:docMk/>
            <pc:sldMk cId="3334755394" sldId="257"/>
            <ac:spMk id="2" creationId="{1E9FF9CC-0869-9C8E-C112-FE7073378278}"/>
          </ac:spMkLst>
        </pc:spChg>
        <pc:spChg chg="del">
          <ac:chgData name="Bar Weiss" userId="f1aa920c-6ab1-4ae3-bb20-d7ab45c94102" providerId="ADAL" clId="{A4DB1614-1EA2-42F5-B170-6279F0179249}" dt="2022-06-15T15:09:47.389" v="32" actId="22"/>
          <ac:spMkLst>
            <pc:docMk/>
            <pc:sldMk cId="3334755394" sldId="257"/>
            <ac:spMk id="3" creationId="{0C3627AA-7498-32D9-8FC4-55DA5A0BB176}"/>
          </ac:spMkLst>
        </pc:spChg>
        <pc:spChg chg="add del mod">
          <ac:chgData name="Bar Weiss" userId="f1aa920c-6ab1-4ae3-bb20-d7ab45c94102" providerId="ADAL" clId="{A4DB1614-1EA2-42F5-B170-6279F0179249}" dt="2022-06-15T15:10:02.111" v="35" actId="22"/>
          <ac:spMkLst>
            <pc:docMk/>
            <pc:sldMk cId="3334755394" sldId="257"/>
            <ac:spMk id="7" creationId="{5148667C-B4B4-5747-054C-340BE8E90313}"/>
          </ac:spMkLst>
        </pc:spChg>
        <pc:spChg chg="add del mod">
          <ac:chgData name="Bar Weiss" userId="f1aa920c-6ab1-4ae3-bb20-d7ab45c94102" providerId="ADAL" clId="{A4DB1614-1EA2-42F5-B170-6279F0179249}" dt="2022-06-15T18:53:24.018" v="81" actId="22"/>
          <ac:spMkLst>
            <pc:docMk/>
            <pc:sldMk cId="3334755394" sldId="257"/>
            <ac:spMk id="11" creationId="{AEB452B8-A24F-7747-75C6-185C69DB6A0F}"/>
          </ac:spMkLst>
        </pc:spChg>
        <pc:picChg chg="add del mod ord">
          <ac:chgData name="Bar Weiss" userId="f1aa920c-6ab1-4ae3-bb20-d7ab45c94102" providerId="ADAL" clId="{A4DB1614-1EA2-42F5-B170-6279F0179249}" dt="2022-06-15T15:09:53.890" v="34" actId="478"/>
          <ac:picMkLst>
            <pc:docMk/>
            <pc:sldMk cId="3334755394" sldId="257"/>
            <ac:picMk id="5" creationId="{E729F9EA-0A1D-F105-A7C8-4077B88AE8DE}"/>
          </ac:picMkLst>
        </pc:picChg>
        <pc:picChg chg="add del mod ord">
          <ac:chgData name="Bar Weiss" userId="f1aa920c-6ab1-4ae3-bb20-d7ab45c94102" providerId="ADAL" clId="{A4DB1614-1EA2-42F5-B170-6279F0179249}" dt="2022-06-15T18:53:21.676" v="78" actId="478"/>
          <ac:picMkLst>
            <pc:docMk/>
            <pc:sldMk cId="3334755394" sldId="257"/>
            <ac:picMk id="9" creationId="{485B9189-74F2-5816-231E-23B185A685A4}"/>
          </ac:picMkLst>
        </pc:picChg>
        <pc:picChg chg="add del">
          <ac:chgData name="Bar Weiss" userId="f1aa920c-6ab1-4ae3-bb20-d7ab45c94102" providerId="ADAL" clId="{A4DB1614-1EA2-42F5-B170-6279F0179249}" dt="2022-06-15T18:53:23.038" v="80" actId="22"/>
          <ac:picMkLst>
            <pc:docMk/>
            <pc:sldMk cId="3334755394" sldId="257"/>
            <ac:picMk id="13" creationId="{1052512D-2036-34B6-FB5D-7178768F0CE8}"/>
          </ac:picMkLst>
        </pc:picChg>
        <pc:picChg chg="add mod ord">
          <ac:chgData name="Bar Weiss" userId="f1aa920c-6ab1-4ae3-bb20-d7ab45c94102" providerId="ADAL" clId="{A4DB1614-1EA2-42F5-B170-6279F0179249}" dt="2022-06-15T18:53:40.384" v="97" actId="1076"/>
          <ac:picMkLst>
            <pc:docMk/>
            <pc:sldMk cId="3334755394" sldId="257"/>
            <ac:picMk id="15" creationId="{2A2384C8-DE4A-27B4-EE56-B87E1ECF4844}"/>
          </ac:picMkLst>
        </pc:picChg>
      </pc:sldChg>
      <pc:sldChg chg="modSp new mod ord modTransition">
        <pc:chgData name="Bar Weiss" userId="f1aa920c-6ab1-4ae3-bb20-d7ab45c94102" providerId="ADAL" clId="{A4DB1614-1EA2-42F5-B170-6279F0179249}" dt="2022-06-26T12:39:13.720" v="5839"/>
        <pc:sldMkLst>
          <pc:docMk/>
          <pc:sldMk cId="994962814" sldId="258"/>
        </pc:sldMkLst>
        <pc:spChg chg="mod">
          <ac:chgData name="Bar Weiss" userId="f1aa920c-6ab1-4ae3-bb20-d7ab45c94102" providerId="ADAL" clId="{A4DB1614-1EA2-42F5-B170-6279F0179249}" dt="2022-06-16T14:51:32.072" v="159" actId="20577"/>
          <ac:spMkLst>
            <pc:docMk/>
            <pc:sldMk cId="994962814" sldId="258"/>
            <ac:spMk id="2" creationId="{1ABB615E-9A1C-A3AB-8D26-9EC1A47477AC}"/>
          </ac:spMkLst>
        </pc:spChg>
        <pc:spChg chg="mod">
          <ac:chgData name="Bar Weiss" userId="f1aa920c-6ab1-4ae3-bb20-d7ab45c94102" providerId="ADAL" clId="{A4DB1614-1EA2-42F5-B170-6279F0179249}" dt="2022-06-16T14:57:36.941" v="432" actId="20577"/>
          <ac:spMkLst>
            <pc:docMk/>
            <pc:sldMk cId="994962814" sldId="258"/>
            <ac:spMk id="3" creationId="{F78E0B13-BEBE-8A40-B016-846B91A53766}"/>
          </ac:spMkLst>
        </pc:spChg>
      </pc:sldChg>
      <pc:sldChg chg="addSp delSp modSp new del mod">
        <pc:chgData name="Bar Weiss" userId="f1aa920c-6ab1-4ae3-bb20-d7ab45c94102" providerId="ADAL" clId="{A4DB1614-1EA2-42F5-B170-6279F0179249}" dt="2022-06-15T18:53:29.672" v="84" actId="47"/>
        <pc:sldMkLst>
          <pc:docMk/>
          <pc:sldMk cId="1711793645" sldId="258"/>
        </pc:sldMkLst>
        <pc:spChg chg="mod">
          <ac:chgData name="Bar Weiss" userId="f1aa920c-6ab1-4ae3-bb20-d7ab45c94102" providerId="ADAL" clId="{A4DB1614-1EA2-42F5-B170-6279F0179249}" dt="2022-06-15T15:10:49.161" v="74" actId="20577"/>
          <ac:spMkLst>
            <pc:docMk/>
            <pc:sldMk cId="1711793645" sldId="258"/>
            <ac:spMk id="2" creationId="{E2D9E359-7996-DD18-BC1C-468561CB7BF1}"/>
          </ac:spMkLst>
        </pc:spChg>
        <pc:spChg chg="del">
          <ac:chgData name="Bar Weiss" userId="f1aa920c-6ab1-4ae3-bb20-d7ab45c94102" providerId="ADAL" clId="{A4DB1614-1EA2-42F5-B170-6279F0179249}" dt="2022-06-15T15:16:23.863" v="75" actId="22"/>
          <ac:spMkLst>
            <pc:docMk/>
            <pc:sldMk cId="1711793645" sldId="258"/>
            <ac:spMk id="3" creationId="{A537AFC7-7ED5-BFD8-D7A9-39673EAFF29F}"/>
          </ac:spMkLst>
        </pc:spChg>
        <pc:picChg chg="add mod ord">
          <ac:chgData name="Bar Weiss" userId="f1aa920c-6ab1-4ae3-bb20-d7ab45c94102" providerId="ADAL" clId="{A4DB1614-1EA2-42F5-B170-6279F0179249}" dt="2022-06-15T15:16:30.396" v="77" actId="1076"/>
          <ac:picMkLst>
            <pc:docMk/>
            <pc:sldMk cId="1711793645" sldId="258"/>
            <ac:picMk id="5" creationId="{21769A2F-F288-94AA-E10D-1011537C69B8}"/>
          </ac:picMkLst>
        </pc:picChg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3205763020" sldId="258"/>
        </pc:sldMkLst>
      </pc:sldChg>
      <pc:sldChg chg="addSp delSp modSp new mod ord modTransition">
        <pc:chgData name="Bar Weiss" userId="f1aa920c-6ab1-4ae3-bb20-d7ab45c94102" providerId="ADAL" clId="{A4DB1614-1EA2-42F5-B170-6279F0179249}" dt="2022-06-28T19:51:59.548" v="6239"/>
        <pc:sldMkLst>
          <pc:docMk/>
          <pc:sldMk cId="3485599023" sldId="259"/>
        </pc:sldMkLst>
        <pc:spChg chg="mod">
          <ac:chgData name="Bar Weiss" userId="f1aa920c-6ab1-4ae3-bb20-d7ab45c94102" providerId="ADAL" clId="{A4DB1614-1EA2-42F5-B170-6279F0179249}" dt="2022-06-20T08:08:18.926" v="1043" actId="20577"/>
          <ac:spMkLst>
            <pc:docMk/>
            <pc:sldMk cId="3485599023" sldId="259"/>
            <ac:spMk id="2" creationId="{9847E886-27D1-B205-63FF-15C364A4F830}"/>
          </ac:spMkLst>
        </pc:spChg>
        <pc:spChg chg="mod">
          <ac:chgData name="Bar Weiss" userId="f1aa920c-6ab1-4ae3-bb20-d7ab45c94102" providerId="ADAL" clId="{A4DB1614-1EA2-42F5-B170-6279F0179249}" dt="2022-06-25T17:35:43.541" v="2239" actId="20577"/>
          <ac:spMkLst>
            <pc:docMk/>
            <pc:sldMk cId="3485599023" sldId="259"/>
            <ac:spMk id="3" creationId="{B7CAA51F-C289-05E2-E171-7EE4B9580BFB}"/>
          </ac:spMkLst>
        </pc:spChg>
        <pc:spChg chg="add mod">
          <ac:chgData name="Bar Weiss" userId="f1aa920c-6ab1-4ae3-bb20-d7ab45c94102" providerId="ADAL" clId="{A4DB1614-1EA2-42F5-B170-6279F0179249}" dt="2022-06-26T09:20:38.104" v="4049" actId="20577"/>
          <ac:spMkLst>
            <pc:docMk/>
            <pc:sldMk cId="3485599023" sldId="259"/>
            <ac:spMk id="9" creationId="{5D724E53-7939-B972-21B2-298AB6267910}"/>
          </ac:spMkLst>
        </pc:spChg>
        <pc:picChg chg="add del mod">
          <ac:chgData name="Bar Weiss" userId="f1aa920c-6ab1-4ae3-bb20-d7ab45c94102" providerId="ADAL" clId="{A4DB1614-1EA2-42F5-B170-6279F0179249}" dt="2022-06-25T16:44:36.839" v="2032" actId="478"/>
          <ac:picMkLst>
            <pc:docMk/>
            <pc:sldMk cId="3485599023" sldId="259"/>
            <ac:picMk id="1026" creationId="{0B224519-CE02-AD81-E503-35C561FC43DF}"/>
          </ac:picMkLst>
        </pc:picChg>
        <pc:picChg chg="add mod">
          <ac:chgData name="Bar Weiss" userId="f1aa920c-6ab1-4ae3-bb20-d7ab45c94102" providerId="ADAL" clId="{A4DB1614-1EA2-42F5-B170-6279F0179249}" dt="2022-06-25T16:45:10.466" v="2038" actId="1076"/>
          <ac:picMkLst>
            <pc:docMk/>
            <pc:sldMk cId="3485599023" sldId="259"/>
            <ac:picMk id="1028" creationId="{5667617C-F305-5F0D-5516-A31A22B613B5}"/>
          </ac:picMkLst>
        </pc:picChg>
        <pc:inkChg chg="add">
          <ac:chgData name="Bar Weiss" userId="f1aa920c-6ab1-4ae3-bb20-d7ab45c94102" providerId="ADAL" clId="{A4DB1614-1EA2-42F5-B170-6279F0179249}" dt="2022-06-25T16:45:48.094" v="2039" actId="9405"/>
          <ac:inkMkLst>
            <pc:docMk/>
            <pc:sldMk cId="3485599023" sldId="259"/>
            <ac:inkMk id="4" creationId="{3C763FDD-A95A-0B82-6552-EA2C2F8F57C2}"/>
          </ac:inkMkLst>
        </pc:inkChg>
        <pc:inkChg chg="add">
          <ac:chgData name="Bar Weiss" userId="f1aa920c-6ab1-4ae3-bb20-d7ab45c94102" providerId="ADAL" clId="{A4DB1614-1EA2-42F5-B170-6279F0179249}" dt="2022-06-25T16:45:53.497" v="2040" actId="9405"/>
          <ac:inkMkLst>
            <pc:docMk/>
            <pc:sldMk cId="3485599023" sldId="259"/>
            <ac:inkMk id="5" creationId="{79C8CE11-832D-E3D4-6FAC-B0657FD78253}"/>
          </ac:inkMkLst>
        </pc:inkChg>
        <pc:inkChg chg="add del">
          <ac:chgData name="Bar Weiss" userId="f1aa920c-6ab1-4ae3-bb20-d7ab45c94102" providerId="ADAL" clId="{A4DB1614-1EA2-42F5-B170-6279F0179249}" dt="2022-06-25T16:46:00.041" v="2042" actId="9405"/>
          <ac:inkMkLst>
            <pc:docMk/>
            <pc:sldMk cId="3485599023" sldId="259"/>
            <ac:inkMk id="6" creationId="{8AC73011-0160-64CE-BBD9-E2C468F53AF5}"/>
          </ac:inkMkLst>
        </pc:inkChg>
        <pc:inkChg chg="add del">
          <ac:chgData name="Bar Weiss" userId="f1aa920c-6ab1-4ae3-bb20-d7ab45c94102" providerId="ADAL" clId="{A4DB1614-1EA2-42F5-B170-6279F0179249}" dt="2022-06-25T16:46:02.523" v="2046" actId="9405"/>
          <ac:inkMkLst>
            <pc:docMk/>
            <pc:sldMk cId="3485599023" sldId="259"/>
            <ac:inkMk id="7" creationId="{FCFA1E42-FB8C-BB91-BE6E-2C91A771678B}"/>
          </ac:inkMkLst>
        </pc:inkChg>
        <pc:inkChg chg="add del">
          <ac:chgData name="Bar Weiss" userId="f1aa920c-6ab1-4ae3-bb20-d7ab45c94102" providerId="ADAL" clId="{A4DB1614-1EA2-42F5-B170-6279F0179249}" dt="2022-06-25T16:46:01.951" v="2045" actId="9405"/>
          <ac:inkMkLst>
            <pc:docMk/>
            <pc:sldMk cId="3485599023" sldId="259"/>
            <ac:inkMk id="8" creationId="{4EC38F7C-0400-CC01-E1F8-B65D4A5B726B}"/>
          </ac:inkMkLst>
        </pc:inkChg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3835662561" sldId="259"/>
        </pc:sldMkLst>
      </pc:sldChg>
      <pc:sldChg chg="modSp add del mod ord modTransition">
        <pc:chgData name="Bar Weiss" userId="f1aa920c-6ab1-4ae3-bb20-d7ab45c94102" providerId="ADAL" clId="{A4DB1614-1EA2-42F5-B170-6279F0179249}" dt="2022-06-26T12:39:13.720" v="5839"/>
        <pc:sldMkLst>
          <pc:docMk/>
          <pc:sldMk cId="1272596839" sldId="260"/>
        </pc:sldMkLst>
        <pc:spChg chg="mod">
          <ac:chgData name="Bar Weiss" userId="f1aa920c-6ab1-4ae3-bb20-d7ab45c94102" providerId="ADAL" clId="{A4DB1614-1EA2-42F5-B170-6279F0179249}" dt="2022-06-16T15:00:29.810" v="514" actId="20577"/>
          <ac:spMkLst>
            <pc:docMk/>
            <pc:sldMk cId="1272596839" sldId="260"/>
            <ac:spMk id="3" creationId="{5AFBD28D-0BAE-69E1-6EA7-6313ECE32475}"/>
          </ac:spMkLst>
        </pc:spChg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1793302051" sldId="261"/>
        </pc:sldMkLst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4279710575" sldId="262"/>
        </pc:sldMkLst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294443518" sldId="263"/>
        </pc:sldMkLst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1738141009" sldId="264"/>
        </pc:sldMkLst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3350380591" sldId="265"/>
        </pc:sldMkLst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2873505143" sldId="266"/>
        </pc:sldMkLst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2221218533" sldId="267"/>
        </pc:sldMkLst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1049662939" sldId="268"/>
        </pc:sldMkLst>
      </pc:sldChg>
      <pc:sldChg chg="modSp add del mod ord modTransition">
        <pc:chgData name="Bar Weiss" userId="f1aa920c-6ab1-4ae3-bb20-d7ab45c94102" providerId="ADAL" clId="{A4DB1614-1EA2-42F5-B170-6279F0179249}" dt="2022-06-26T12:39:13.720" v="5839"/>
        <pc:sldMkLst>
          <pc:docMk/>
          <pc:sldMk cId="918605768" sldId="269"/>
        </pc:sldMkLst>
        <pc:graphicFrameChg chg="mod modGraphic">
          <ac:chgData name="Bar Weiss" userId="f1aa920c-6ab1-4ae3-bb20-d7ab45c94102" providerId="ADAL" clId="{A4DB1614-1EA2-42F5-B170-6279F0179249}" dt="2022-06-26T08:40:46.865" v="3816" actId="20577"/>
          <ac:graphicFrameMkLst>
            <pc:docMk/>
            <pc:sldMk cId="918605768" sldId="269"/>
            <ac:graphicFrameMk id="4" creationId="{C13318F1-C22F-468B-8BA5-87B22A3BE9D9}"/>
          </ac:graphicFrameMkLst>
        </pc:graphicFrameChg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2218267471" sldId="270"/>
        </pc:sldMkLst>
      </pc:sldChg>
      <pc:sldChg chg="addSp delSp modSp new mod ord modTransition">
        <pc:chgData name="Bar Weiss" userId="f1aa920c-6ab1-4ae3-bb20-d7ab45c94102" providerId="ADAL" clId="{A4DB1614-1EA2-42F5-B170-6279F0179249}" dt="2022-06-29T06:55:27.664" v="6945"/>
        <pc:sldMkLst>
          <pc:docMk/>
          <pc:sldMk cId="2398521707" sldId="270"/>
        </pc:sldMkLst>
        <pc:spChg chg="mod">
          <ac:chgData name="Bar Weiss" userId="f1aa920c-6ab1-4ae3-bb20-d7ab45c94102" providerId="ADAL" clId="{A4DB1614-1EA2-42F5-B170-6279F0179249}" dt="2022-06-26T08:39:28.507" v="3801" actId="20577"/>
          <ac:spMkLst>
            <pc:docMk/>
            <pc:sldMk cId="2398521707" sldId="270"/>
            <ac:spMk id="2" creationId="{B4285DEC-E1EC-6249-92C5-F32E639D9FD9}"/>
          </ac:spMkLst>
        </pc:spChg>
        <pc:spChg chg="del">
          <ac:chgData name="Bar Weiss" userId="f1aa920c-6ab1-4ae3-bb20-d7ab45c94102" providerId="ADAL" clId="{A4DB1614-1EA2-42F5-B170-6279F0179249}" dt="2022-06-16T15:18:36.874" v="519" actId="22"/>
          <ac:spMkLst>
            <pc:docMk/>
            <pc:sldMk cId="2398521707" sldId="270"/>
            <ac:spMk id="3" creationId="{34DAC543-E63B-E71B-57BE-4F641E2105B9}"/>
          </ac:spMkLst>
        </pc:spChg>
        <pc:spChg chg="add del mod">
          <ac:chgData name="Bar Weiss" userId="f1aa920c-6ab1-4ae3-bb20-d7ab45c94102" providerId="ADAL" clId="{A4DB1614-1EA2-42F5-B170-6279F0179249}" dt="2022-06-26T08:39:13.600" v="3798" actId="22"/>
          <ac:spMkLst>
            <pc:docMk/>
            <pc:sldMk cId="2398521707" sldId="270"/>
            <ac:spMk id="4" creationId="{297EC54F-DC81-BE0A-74B2-79F519B6E860}"/>
          </ac:spMkLst>
        </pc:spChg>
        <pc:picChg chg="add del mod">
          <ac:chgData name="Bar Weiss" userId="f1aa920c-6ab1-4ae3-bb20-d7ab45c94102" providerId="ADAL" clId="{A4DB1614-1EA2-42F5-B170-6279F0179249}" dt="2022-06-19T15:26:15.794" v="602"/>
          <ac:picMkLst>
            <pc:docMk/>
            <pc:sldMk cId="2398521707" sldId="270"/>
            <ac:picMk id="4" creationId="{9B9D10E7-2D6C-00D7-6AD3-1E66B4E84B4A}"/>
          </ac:picMkLst>
        </pc:picChg>
        <pc:picChg chg="add del mod ord">
          <ac:chgData name="Bar Weiss" userId="f1aa920c-6ab1-4ae3-bb20-d7ab45c94102" providerId="ADAL" clId="{A4DB1614-1EA2-42F5-B170-6279F0179249}" dt="2022-06-26T08:39:12.113" v="3797" actId="478"/>
          <ac:picMkLst>
            <pc:docMk/>
            <pc:sldMk cId="2398521707" sldId="270"/>
            <ac:picMk id="5" creationId="{BACCD0B8-B625-F205-6687-C07E634C20E2}"/>
          </ac:picMkLst>
        </pc:picChg>
        <pc:picChg chg="add mod ord">
          <ac:chgData name="Bar Weiss" userId="f1aa920c-6ab1-4ae3-bb20-d7ab45c94102" providerId="ADAL" clId="{A4DB1614-1EA2-42F5-B170-6279F0179249}" dt="2022-06-26T08:39:25.875" v="3800" actId="1076"/>
          <ac:picMkLst>
            <pc:docMk/>
            <pc:sldMk cId="2398521707" sldId="270"/>
            <ac:picMk id="7" creationId="{0D22CB52-5A70-29A5-D9FE-8C4FC7696147}"/>
          </ac:picMkLst>
        </pc:picChg>
      </pc:sldChg>
      <pc:sldChg chg="addSp delSp modSp add mod ord modTransition">
        <pc:chgData name="Bar Weiss" userId="f1aa920c-6ab1-4ae3-bb20-d7ab45c94102" providerId="ADAL" clId="{A4DB1614-1EA2-42F5-B170-6279F0179249}" dt="2022-06-29T09:56:28.022" v="7290" actId="20577"/>
        <pc:sldMkLst>
          <pc:docMk/>
          <pc:sldMk cId="175380191" sldId="271"/>
        </pc:sldMkLst>
        <pc:spChg chg="mod">
          <ac:chgData name="Bar Weiss" userId="f1aa920c-6ab1-4ae3-bb20-d7ab45c94102" providerId="ADAL" clId="{A4DB1614-1EA2-42F5-B170-6279F0179249}" dt="2022-06-29T09:56:28.022" v="7290" actId="20577"/>
          <ac:spMkLst>
            <pc:docMk/>
            <pc:sldMk cId="175380191" sldId="271"/>
            <ac:spMk id="2" creationId="{B4285DEC-E1EC-6249-92C5-F32E639D9FD9}"/>
          </ac:spMkLst>
        </pc:spChg>
        <pc:spChg chg="add del mod">
          <ac:chgData name="Bar Weiss" userId="f1aa920c-6ab1-4ae3-bb20-d7ab45c94102" providerId="ADAL" clId="{A4DB1614-1EA2-42F5-B170-6279F0179249}" dt="2022-06-19T15:28:19.469" v="615" actId="22"/>
          <ac:spMkLst>
            <pc:docMk/>
            <pc:sldMk cId="175380191" sldId="271"/>
            <ac:spMk id="4" creationId="{407FFCEF-6CD1-EB0D-58B6-2F6A7A70EE68}"/>
          </ac:spMkLst>
        </pc:spChg>
        <pc:spChg chg="add del mod">
          <ac:chgData name="Bar Weiss" userId="f1aa920c-6ab1-4ae3-bb20-d7ab45c94102" providerId="ADAL" clId="{A4DB1614-1EA2-42F5-B170-6279F0179249}" dt="2022-06-26T07:24:10.023" v="3102" actId="22"/>
          <ac:spMkLst>
            <pc:docMk/>
            <pc:sldMk cId="175380191" sldId="271"/>
            <ac:spMk id="4" creationId="{A02E1D3B-6C45-B09F-F1C5-DEA1DDB537DE}"/>
          </ac:spMkLst>
        </pc:spChg>
        <pc:spChg chg="add del mod">
          <ac:chgData name="Bar Weiss" userId="f1aa920c-6ab1-4ae3-bb20-d7ab45c94102" providerId="ADAL" clId="{A4DB1614-1EA2-42F5-B170-6279F0179249}" dt="2022-06-26T08:39:08.906" v="3796" actId="478"/>
          <ac:spMkLst>
            <pc:docMk/>
            <pc:sldMk cId="175380191" sldId="271"/>
            <ac:spMk id="8" creationId="{FDC2C948-9247-28D6-1800-425500F8BA6B}"/>
          </ac:spMkLst>
        </pc:spChg>
        <pc:picChg chg="del">
          <ac:chgData name="Bar Weiss" userId="f1aa920c-6ab1-4ae3-bb20-d7ab45c94102" providerId="ADAL" clId="{A4DB1614-1EA2-42F5-B170-6279F0179249}" dt="2022-06-19T15:28:17.575" v="612" actId="478"/>
          <ac:picMkLst>
            <pc:docMk/>
            <pc:sldMk cId="175380191" sldId="271"/>
            <ac:picMk id="5" creationId="{BACCD0B8-B625-F205-6687-C07E634C20E2}"/>
          </ac:picMkLst>
        </pc:picChg>
        <pc:picChg chg="add del mod ord">
          <ac:chgData name="Bar Weiss" userId="f1aa920c-6ab1-4ae3-bb20-d7ab45c94102" providerId="ADAL" clId="{A4DB1614-1EA2-42F5-B170-6279F0179249}" dt="2022-06-26T08:39:08.906" v="3796" actId="478"/>
          <ac:picMkLst>
            <pc:docMk/>
            <pc:sldMk cId="175380191" sldId="271"/>
            <ac:picMk id="6" creationId="{29039888-946D-0DFE-4DDF-38B64BE2E24B}"/>
          </ac:picMkLst>
        </pc:picChg>
        <pc:picChg chg="add del">
          <ac:chgData name="Bar Weiss" userId="f1aa920c-6ab1-4ae3-bb20-d7ab45c94102" providerId="ADAL" clId="{A4DB1614-1EA2-42F5-B170-6279F0179249}" dt="2022-06-19T15:28:18.664" v="614" actId="22"/>
          <ac:picMkLst>
            <pc:docMk/>
            <pc:sldMk cId="175380191" sldId="271"/>
            <ac:picMk id="7" creationId="{83511142-65EA-E68B-C0F8-CE6098890C2C}"/>
          </ac:picMkLst>
        </pc:picChg>
        <pc:picChg chg="add del mod ord">
          <ac:chgData name="Bar Weiss" userId="f1aa920c-6ab1-4ae3-bb20-d7ab45c94102" providerId="ADAL" clId="{A4DB1614-1EA2-42F5-B170-6279F0179249}" dt="2022-06-26T07:24:08.904" v="3101" actId="478"/>
          <ac:picMkLst>
            <pc:docMk/>
            <pc:sldMk cId="175380191" sldId="271"/>
            <ac:picMk id="9" creationId="{1695A2A7-3213-721F-7658-DE0890DE7155}"/>
          </ac:picMkLst>
        </pc:picChg>
        <pc:picChg chg="add del">
          <ac:chgData name="Bar Weiss" userId="f1aa920c-6ab1-4ae3-bb20-d7ab45c94102" providerId="ADAL" clId="{A4DB1614-1EA2-42F5-B170-6279F0179249}" dt="2022-06-19T15:29:51.968" v="620" actId="22"/>
          <ac:picMkLst>
            <pc:docMk/>
            <pc:sldMk cId="175380191" sldId="271"/>
            <ac:picMk id="11" creationId="{6FF99990-3DDC-4A25-E5FE-2406D0538368}"/>
          </ac:picMkLst>
        </pc:picChg>
        <pc:picChg chg="add del mod ord">
          <ac:chgData name="Bar Weiss" userId="f1aa920c-6ab1-4ae3-bb20-d7ab45c94102" providerId="ADAL" clId="{A4DB1614-1EA2-42F5-B170-6279F0179249}" dt="2022-06-26T08:39:08.419" v="3795" actId="22"/>
          <ac:picMkLst>
            <pc:docMk/>
            <pc:sldMk cId="175380191" sldId="271"/>
            <ac:picMk id="11" creationId="{A1836B66-8394-FC61-0892-0695F4B09217}"/>
          </ac:picMkLst>
        </pc:picChg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3776000955" sldId="271"/>
        </pc:sldMkLst>
      </pc:sldChg>
      <pc:sldChg chg="addSp delSp modSp new mod ord modTransition">
        <pc:chgData name="Bar Weiss" userId="f1aa920c-6ab1-4ae3-bb20-d7ab45c94102" providerId="ADAL" clId="{A4DB1614-1EA2-42F5-B170-6279F0179249}" dt="2022-06-29T06:11:29.171" v="6398"/>
        <pc:sldMkLst>
          <pc:docMk/>
          <pc:sldMk cId="460042208" sldId="272"/>
        </pc:sldMkLst>
        <pc:spChg chg="mod">
          <ac:chgData name="Bar Weiss" userId="f1aa920c-6ab1-4ae3-bb20-d7ab45c94102" providerId="ADAL" clId="{A4DB1614-1EA2-42F5-B170-6279F0179249}" dt="2022-06-25T17:34:44.155" v="2238" actId="20577"/>
          <ac:spMkLst>
            <pc:docMk/>
            <pc:sldMk cId="460042208" sldId="272"/>
            <ac:spMk id="2" creationId="{FA687D5E-A9D5-E360-206C-3A17C248FA2A}"/>
          </ac:spMkLst>
        </pc:spChg>
        <pc:spChg chg="del">
          <ac:chgData name="Bar Weiss" userId="f1aa920c-6ab1-4ae3-bb20-d7ab45c94102" providerId="ADAL" clId="{A4DB1614-1EA2-42F5-B170-6279F0179249}" dt="2022-06-19T15:30:02.860" v="647" actId="22"/>
          <ac:spMkLst>
            <pc:docMk/>
            <pc:sldMk cId="460042208" sldId="272"/>
            <ac:spMk id="3" creationId="{230AEE69-FD64-DF3F-0D25-A2B7175F8EE2}"/>
          </ac:spMkLst>
        </pc:spChg>
        <pc:spChg chg="add del mod">
          <ac:chgData name="Bar Weiss" userId="f1aa920c-6ab1-4ae3-bb20-d7ab45c94102" providerId="ADAL" clId="{A4DB1614-1EA2-42F5-B170-6279F0179249}" dt="2022-06-19T15:30:22.110" v="651" actId="22"/>
          <ac:spMkLst>
            <pc:docMk/>
            <pc:sldMk cId="460042208" sldId="272"/>
            <ac:spMk id="7" creationId="{492F26AF-91B7-353A-A910-E60D9D2DE3E0}"/>
          </ac:spMkLst>
        </pc:spChg>
        <pc:picChg chg="add del mod ord">
          <ac:chgData name="Bar Weiss" userId="f1aa920c-6ab1-4ae3-bb20-d7ab45c94102" providerId="ADAL" clId="{A4DB1614-1EA2-42F5-B170-6279F0179249}" dt="2022-06-19T15:30:08.927" v="650" actId="478"/>
          <ac:picMkLst>
            <pc:docMk/>
            <pc:sldMk cId="460042208" sldId="272"/>
            <ac:picMk id="5" creationId="{829B3028-074D-DBE7-1C86-8A89B00FEB78}"/>
          </ac:picMkLst>
        </pc:picChg>
        <pc:picChg chg="add mod ord">
          <ac:chgData name="Bar Weiss" userId="f1aa920c-6ab1-4ae3-bb20-d7ab45c94102" providerId="ADAL" clId="{A4DB1614-1EA2-42F5-B170-6279F0179249}" dt="2022-06-19T15:31:53.625" v="655" actId="1076"/>
          <ac:picMkLst>
            <pc:docMk/>
            <pc:sldMk cId="460042208" sldId="272"/>
            <ac:picMk id="9" creationId="{BEAB8EB1-6CBB-C116-FD8C-45378679096A}"/>
          </ac:picMkLst>
        </pc:picChg>
      </pc:sldChg>
      <pc:sldChg chg="addSp modSp new mod modTransition">
        <pc:chgData name="Bar Weiss" userId="f1aa920c-6ab1-4ae3-bb20-d7ab45c94102" providerId="ADAL" clId="{A4DB1614-1EA2-42F5-B170-6279F0179249}" dt="2022-06-26T12:39:13.720" v="5839"/>
        <pc:sldMkLst>
          <pc:docMk/>
          <pc:sldMk cId="628424586" sldId="273"/>
        </pc:sldMkLst>
        <pc:spChg chg="mod">
          <ac:chgData name="Bar Weiss" userId="f1aa920c-6ab1-4ae3-bb20-d7ab45c94102" providerId="ADAL" clId="{A4DB1614-1EA2-42F5-B170-6279F0179249}" dt="2022-06-20T08:07:30.479" v="983" actId="20577"/>
          <ac:spMkLst>
            <pc:docMk/>
            <pc:sldMk cId="628424586" sldId="273"/>
            <ac:spMk id="2" creationId="{47B98057-E26D-E120-FB76-D85725686D65}"/>
          </ac:spMkLst>
        </pc:spChg>
        <pc:spChg chg="mod">
          <ac:chgData name="Bar Weiss" userId="f1aa920c-6ab1-4ae3-bb20-d7ab45c94102" providerId="ADAL" clId="{A4DB1614-1EA2-42F5-B170-6279F0179249}" dt="2022-06-20T07:19:13.615" v="797" actId="20577"/>
          <ac:spMkLst>
            <pc:docMk/>
            <pc:sldMk cId="628424586" sldId="273"/>
            <ac:spMk id="3" creationId="{4AD89130-42A3-F149-B7BD-558DA82A67BD}"/>
          </ac:spMkLst>
        </pc:spChg>
        <pc:spChg chg="add mod">
          <ac:chgData name="Bar Weiss" userId="f1aa920c-6ab1-4ae3-bb20-d7ab45c94102" providerId="ADAL" clId="{A4DB1614-1EA2-42F5-B170-6279F0179249}" dt="2022-06-20T08:03:52.260" v="878" actId="1076"/>
          <ac:spMkLst>
            <pc:docMk/>
            <pc:sldMk cId="628424586" sldId="273"/>
            <ac:spMk id="6" creationId="{7F60E483-C2C5-C4FE-37D6-B55CFCFA0612}"/>
          </ac:spMkLst>
        </pc:spChg>
        <pc:spChg chg="add mod">
          <ac:chgData name="Bar Weiss" userId="f1aa920c-6ab1-4ae3-bb20-d7ab45c94102" providerId="ADAL" clId="{A4DB1614-1EA2-42F5-B170-6279F0179249}" dt="2022-06-20T08:06:45.941" v="975" actId="1076"/>
          <ac:spMkLst>
            <pc:docMk/>
            <pc:sldMk cId="628424586" sldId="273"/>
            <ac:spMk id="7" creationId="{732C3843-2965-4148-BFDB-C63FE7C13FA1}"/>
          </ac:spMkLst>
        </pc:spChg>
        <pc:picChg chg="add mod">
          <ac:chgData name="Bar Weiss" userId="f1aa920c-6ab1-4ae3-bb20-d7ab45c94102" providerId="ADAL" clId="{A4DB1614-1EA2-42F5-B170-6279F0179249}" dt="2022-06-20T08:00:37.972" v="802" actId="14100"/>
          <ac:picMkLst>
            <pc:docMk/>
            <pc:sldMk cId="628424586" sldId="273"/>
            <ac:picMk id="5" creationId="{93BD6C8D-C307-6B55-BE1C-676E57966D8F}"/>
          </ac:picMkLst>
        </pc:picChg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1424199070" sldId="273"/>
        </pc:sldMkLst>
      </pc:sldChg>
      <pc:sldChg chg="addSp delSp modSp new mod ord modTransition">
        <pc:chgData name="Bar Weiss" userId="f1aa920c-6ab1-4ae3-bb20-d7ab45c94102" providerId="ADAL" clId="{A4DB1614-1EA2-42F5-B170-6279F0179249}" dt="2022-06-26T12:39:13.720" v="5839"/>
        <pc:sldMkLst>
          <pc:docMk/>
          <pc:sldMk cId="3047076336" sldId="274"/>
        </pc:sldMkLst>
        <pc:spChg chg="mod">
          <ac:chgData name="Bar Weiss" userId="f1aa920c-6ab1-4ae3-bb20-d7ab45c94102" providerId="ADAL" clId="{A4DB1614-1EA2-42F5-B170-6279F0179249}" dt="2022-06-20T09:01:23.453" v="1182" actId="20577"/>
          <ac:spMkLst>
            <pc:docMk/>
            <pc:sldMk cId="3047076336" sldId="274"/>
            <ac:spMk id="2" creationId="{B070DAA7-5EDA-470D-C90B-18A46FE743D8}"/>
          </ac:spMkLst>
        </pc:spChg>
        <pc:spChg chg="del">
          <ac:chgData name="Bar Weiss" userId="f1aa920c-6ab1-4ae3-bb20-d7ab45c94102" providerId="ADAL" clId="{A4DB1614-1EA2-42F5-B170-6279F0179249}" dt="2022-06-20T09:01:47.536" v="1183" actId="22"/>
          <ac:spMkLst>
            <pc:docMk/>
            <pc:sldMk cId="3047076336" sldId="274"/>
            <ac:spMk id="3" creationId="{01A51F80-E782-EC0E-1283-94808A7E825C}"/>
          </ac:spMkLst>
        </pc:spChg>
        <pc:spChg chg="add mod ord">
          <ac:chgData name="Bar Weiss" userId="f1aa920c-6ab1-4ae3-bb20-d7ab45c94102" providerId="ADAL" clId="{A4DB1614-1EA2-42F5-B170-6279F0179249}" dt="2022-06-20T09:07:38.708" v="1470" actId="166"/>
          <ac:spMkLst>
            <pc:docMk/>
            <pc:sldMk cId="3047076336" sldId="274"/>
            <ac:spMk id="6" creationId="{C8DD7848-B994-E885-F242-446CDFF33438}"/>
          </ac:spMkLst>
        </pc:spChg>
        <pc:spChg chg="add mod ord">
          <ac:chgData name="Bar Weiss" userId="f1aa920c-6ab1-4ae3-bb20-d7ab45c94102" providerId="ADAL" clId="{A4DB1614-1EA2-42F5-B170-6279F0179249}" dt="2022-06-20T09:07:38.708" v="1470" actId="166"/>
          <ac:spMkLst>
            <pc:docMk/>
            <pc:sldMk cId="3047076336" sldId="274"/>
            <ac:spMk id="7" creationId="{C93168CF-58C4-A336-C8EA-AA461BCAF350}"/>
          </ac:spMkLst>
        </pc:spChg>
        <pc:spChg chg="add mod">
          <ac:chgData name="Bar Weiss" userId="f1aa920c-6ab1-4ae3-bb20-d7ab45c94102" providerId="ADAL" clId="{A4DB1614-1EA2-42F5-B170-6279F0179249}" dt="2022-06-20T10:28:51.288" v="1660" actId="20577"/>
          <ac:spMkLst>
            <pc:docMk/>
            <pc:sldMk cId="3047076336" sldId="274"/>
            <ac:spMk id="9" creationId="{0A3FC642-D3BE-3B50-1C6B-BFC0CDE12EA9}"/>
          </ac:spMkLst>
        </pc:spChg>
        <pc:picChg chg="add del mod ord">
          <ac:chgData name="Bar Weiss" userId="f1aa920c-6ab1-4ae3-bb20-d7ab45c94102" providerId="ADAL" clId="{A4DB1614-1EA2-42F5-B170-6279F0179249}" dt="2022-06-20T09:05:06.255" v="1301" actId="478"/>
          <ac:picMkLst>
            <pc:docMk/>
            <pc:sldMk cId="3047076336" sldId="274"/>
            <ac:picMk id="5" creationId="{6ADBDF90-7F87-6147-F663-4B655F0C2533}"/>
          </ac:picMkLst>
        </pc:picChg>
        <pc:picChg chg="add mod">
          <ac:chgData name="Bar Weiss" userId="f1aa920c-6ab1-4ae3-bb20-d7ab45c94102" providerId="ADAL" clId="{A4DB1614-1EA2-42F5-B170-6279F0179249}" dt="2022-06-20T09:08:38.126" v="1520" actId="1076"/>
          <ac:picMkLst>
            <pc:docMk/>
            <pc:sldMk cId="3047076336" sldId="274"/>
            <ac:picMk id="11" creationId="{8C2D402B-3220-DB74-E331-2BD5961854A9}"/>
          </ac:picMkLst>
        </pc:picChg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3469552104" sldId="274"/>
        </pc:sldMkLst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957083517" sldId="275"/>
        </pc:sldMkLst>
      </pc:sldChg>
      <pc:sldChg chg="addSp delSp modSp new mod modTransition">
        <pc:chgData name="Bar Weiss" userId="f1aa920c-6ab1-4ae3-bb20-d7ab45c94102" providerId="ADAL" clId="{A4DB1614-1EA2-42F5-B170-6279F0179249}" dt="2022-06-26T12:39:13.720" v="5839"/>
        <pc:sldMkLst>
          <pc:docMk/>
          <pc:sldMk cId="2375107869" sldId="275"/>
        </pc:sldMkLst>
        <pc:spChg chg="mod">
          <ac:chgData name="Bar Weiss" userId="f1aa920c-6ab1-4ae3-bb20-d7ab45c94102" providerId="ADAL" clId="{A4DB1614-1EA2-42F5-B170-6279F0179249}" dt="2022-06-26T08:41:04.020" v="3828" actId="20577"/>
          <ac:spMkLst>
            <pc:docMk/>
            <pc:sldMk cId="2375107869" sldId="275"/>
            <ac:spMk id="2" creationId="{72B1DFFC-5263-BFCE-0588-0994086A9B5A}"/>
          </ac:spMkLst>
        </pc:spChg>
        <pc:spChg chg="del">
          <ac:chgData name="Bar Weiss" userId="f1aa920c-6ab1-4ae3-bb20-d7ab45c94102" providerId="ADAL" clId="{A4DB1614-1EA2-42F5-B170-6279F0179249}" dt="2022-06-26T09:18:54.343" v="4042" actId="22"/>
          <ac:spMkLst>
            <pc:docMk/>
            <pc:sldMk cId="2375107869" sldId="275"/>
            <ac:spMk id="3" creationId="{6B0A3B75-F110-F7F8-7535-E2CFA13B6996}"/>
          </ac:spMkLst>
        </pc:spChg>
        <pc:picChg chg="add mod ord">
          <ac:chgData name="Bar Weiss" userId="f1aa920c-6ab1-4ae3-bb20-d7ab45c94102" providerId="ADAL" clId="{A4DB1614-1EA2-42F5-B170-6279F0179249}" dt="2022-06-26T09:18:57.662" v="4044" actId="1076"/>
          <ac:picMkLst>
            <pc:docMk/>
            <pc:sldMk cId="2375107869" sldId="275"/>
            <ac:picMk id="5" creationId="{00795E54-3C15-663C-FC40-82D90019058A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6T12:39:13.720" v="5839"/>
        <pc:sldMkLst>
          <pc:docMk/>
          <pc:sldMk cId="101273921" sldId="276"/>
        </pc:sldMkLst>
        <pc:spChg chg="mod">
          <ac:chgData name="Bar Weiss" userId="f1aa920c-6ab1-4ae3-bb20-d7ab45c94102" providerId="ADAL" clId="{A4DB1614-1EA2-42F5-B170-6279F0179249}" dt="2022-06-26T08:40:54.164" v="3818" actId="20577"/>
          <ac:spMkLst>
            <pc:docMk/>
            <pc:sldMk cId="101273921" sldId="276"/>
            <ac:spMk id="2" creationId="{B4285DEC-E1EC-6249-92C5-F32E639D9FD9}"/>
          </ac:spMkLst>
        </pc:spChg>
        <pc:spChg chg="add del mod">
          <ac:chgData name="Bar Weiss" userId="f1aa920c-6ab1-4ae3-bb20-d7ab45c94102" providerId="ADAL" clId="{A4DB1614-1EA2-42F5-B170-6279F0179249}" dt="2022-06-25T15:22:44.528" v="1684" actId="22"/>
          <ac:spMkLst>
            <pc:docMk/>
            <pc:sldMk cId="101273921" sldId="276"/>
            <ac:spMk id="4" creationId="{F9AB6867-1EE7-475C-C645-5970A6DC8053}"/>
          </ac:spMkLst>
        </pc:spChg>
        <pc:spChg chg="add del mod">
          <ac:chgData name="Bar Weiss" userId="f1aa920c-6ab1-4ae3-bb20-d7ab45c94102" providerId="ADAL" clId="{A4DB1614-1EA2-42F5-B170-6279F0179249}" dt="2022-06-26T08:38:36.659" v="3788" actId="478"/>
          <ac:spMkLst>
            <pc:docMk/>
            <pc:sldMk cId="101273921" sldId="276"/>
            <ac:spMk id="11" creationId="{3B472ABB-E071-D34C-6E29-3182A8BFE4B3}"/>
          </ac:spMkLst>
        </pc:spChg>
        <pc:picChg chg="add del">
          <ac:chgData name="Bar Weiss" userId="f1aa920c-6ab1-4ae3-bb20-d7ab45c94102" providerId="ADAL" clId="{A4DB1614-1EA2-42F5-B170-6279F0179249}" dt="2022-06-25T15:22:43.851" v="1683" actId="22"/>
          <ac:picMkLst>
            <pc:docMk/>
            <pc:sldMk cId="101273921" sldId="276"/>
            <ac:picMk id="6" creationId="{E35DD6F4-9079-0235-C591-C2FEFABBD7EA}"/>
          </ac:picMkLst>
        </pc:picChg>
        <pc:picChg chg="add del mod ord">
          <ac:chgData name="Bar Weiss" userId="f1aa920c-6ab1-4ae3-bb20-d7ab45c94102" providerId="ADAL" clId="{A4DB1614-1EA2-42F5-B170-6279F0179249}" dt="2022-06-26T08:38:36.659" v="3788" actId="478"/>
          <ac:picMkLst>
            <pc:docMk/>
            <pc:sldMk cId="101273921" sldId="276"/>
            <ac:picMk id="8" creationId="{93039FB4-7F34-EF01-95C8-79AAC687453F}"/>
          </ac:picMkLst>
        </pc:picChg>
        <pc:picChg chg="del">
          <ac:chgData name="Bar Weiss" userId="f1aa920c-6ab1-4ae3-bb20-d7ab45c94102" providerId="ADAL" clId="{A4DB1614-1EA2-42F5-B170-6279F0179249}" dt="2022-06-25T15:22:42.811" v="1681" actId="478"/>
          <ac:picMkLst>
            <pc:docMk/>
            <pc:sldMk cId="101273921" sldId="276"/>
            <ac:picMk id="9" creationId="{1695A2A7-3213-721F-7658-DE0890DE7155}"/>
          </ac:picMkLst>
        </pc:picChg>
        <pc:picChg chg="add del mod ord">
          <ac:chgData name="Bar Weiss" userId="f1aa920c-6ab1-4ae3-bb20-d7ab45c94102" providerId="ADAL" clId="{A4DB1614-1EA2-42F5-B170-6279F0179249}" dt="2022-06-26T08:38:35.249" v="3787" actId="22"/>
          <ac:picMkLst>
            <pc:docMk/>
            <pc:sldMk cId="101273921" sldId="276"/>
            <ac:picMk id="13" creationId="{AAF02D07-B52F-D58C-CD15-5AD0C5FD6E77}"/>
          </ac:picMkLst>
        </pc:picChg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2315951798" sldId="276"/>
        </pc:sldMkLst>
      </pc:sldChg>
      <pc:sldChg chg="addSp delSp modSp add mod modTransition">
        <pc:chgData name="Bar Weiss" userId="f1aa920c-6ab1-4ae3-bb20-d7ab45c94102" providerId="ADAL" clId="{A4DB1614-1EA2-42F5-B170-6279F0179249}" dt="2022-06-26T12:39:13.720" v="5839"/>
        <pc:sldMkLst>
          <pc:docMk/>
          <pc:sldMk cId="685421045" sldId="277"/>
        </pc:sldMkLst>
        <pc:spChg chg="mod">
          <ac:chgData name="Bar Weiss" userId="f1aa920c-6ab1-4ae3-bb20-d7ab45c94102" providerId="ADAL" clId="{A4DB1614-1EA2-42F5-B170-6279F0179249}" dt="2022-06-26T05:57:17.170" v="2364" actId="20577"/>
          <ac:spMkLst>
            <pc:docMk/>
            <pc:sldMk cId="685421045" sldId="277"/>
            <ac:spMk id="2" creationId="{1E9FF9CC-0869-9C8E-C112-FE7073378278}"/>
          </ac:spMkLst>
        </pc:spChg>
        <pc:spChg chg="add del mod">
          <ac:chgData name="Bar Weiss" userId="f1aa920c-6ab1-4ae3-bb20-d7ab45c94102" providerId="ADAL" clId="{A4DB1614-1EA2-42F5-B170-6279F0179249}" dt="2022-06-26T05:56:56.091" v="2345" actId="22"/>
          <ac:spMkLst>
            <pc:docMk/>
            <pc:sldMk cId="685421045" sldId="277"/>
            <ac:spMk id="4" creationId="{80360F6E-9A84-C462-253D-6A673497F412}"/>
          </ac:spMkLst>
        </pc:spChg>
        <pc:picChg chg="add del">
          <ac:chgData name="Bar Weiss" userId="f1aa920c-6ab1-4ae3-bb20-d7ab45c94102" providerId="ADAL" clId="{A4DB1614-1EA2-42F5-B170-6279F0179249}" dt="2022-06-26T05:56:54.630" v="2344" actId="22"/>
          <ac:picMkLst>
            <pc:docMk/>
            <pc:sldMk cId="685421045" sldId="277"/>
            <ac:picMk id="6" creationId="{6B510F63-C435-451C-6614-59C7E859393C}"/>
          </ac:picMkLst>
        </pc:picChg>
        <pc:picChg chg="add mod ord">
          <ac:chgData name="Bar Weiss" userId="f1aa920c-6ab1-4ae3-bb20-d7ab45c94102" providerId="ADAL" clId="{A4DB1614-1EA2-42F5-B170-6279F0179249}" dt="2022-06-26T05:57:03.775" v="2347" actId="1076"/>
          <ac:picMkLst>
            <pc:docMk/>
            <pc:sldMk cId="685421045" sldId="277"/>
            <ac:picMk id="8" creationId="{F60BCACC-20F9-3305-3B73-B077613F6BBC}"/>
          </ac:picMkLst>
        </pc:picChg>
        <pc:picChg chg="add del">
          <ac:chgData name="Bar Weiss" userId="f1aa920c-6ab1-4ae3-bb20-d7ab45c94102" providerId="ADAL" clId="{A4DB1614-1EA2-42F5-B170-6279F0179249}" dt="2022-06-26T05:57:20.481" v="2366" actId="22"/>
          <ac:picMkLst>
            <pc:docMk/>
            <pc:sldMk cId="685421045" sldId="277"/>
            <ac:picMk id="10" creationId="{594FDC62-725C-9CC3-D860-728384435B18}"/>
          </ac:picMkLst>
        </pc:picChg>
        <pc:picChg chg="del">
          <ac:chgData name="Bar Weiss" userId="f1aa920c-6ab1-4ae3-bb20-d7ab45c94102" providerId="ADAL" clId="{A4DB1614-1EA2-42F5-B170-6279F0179249}" dt="2022-06-26T05:56:53.748" v="2342" actId="478"/>
          <ac:picMkLst>
            <pc:docMk/>
            <pc:sldMk cId="685421045" sldId="277"/>
            <ac:picMk id="15" creationId="{2A2384C8-DE4A-27B4-EE56-B87E1ECF4844}"/>
          </ac:picMkLst>
        </pc:picChg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3636154282" sldId="277"/>
        </pc:sldMkLst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2110863844" sldId="278"/>
        </pc:sldMkLst>
      </pc:sldChg>
      <pc:sldChg chg="addSp delSp modSp new mod modTransition setBg">
        <pc:chgData name="Bar Weiss" userId="f1aa920c-6ab1-4ae3-bb20-d7ab45c94102" providerId="ADAL" clId="{A4DB1614-1EA2-42F5-B170-6279F0179249}" dt="2022-06-26T12:39:13.720" v="5839"/>
        <pc:sldMkLst>
          <pc:docMk/>
          <pc:sldMk cId="3546747012" sldId="278"/>
        </pc:sldMkLst>
        <pc:spChg chg="mod">
          <ac:chgData name="Bar Weiss" userId="f1aa920c-6ab1-4ae3-bb20-d7ab45c94102" providerId="ADAL" clId="{A4DB1614-1EA2-42F5-B170-6279F0179249}" dt="2022-06-26T05:56:43.731" v="2341" actId="26606"/>
          <ac:spMkLst>
            <pc:docMk/>
            <pc:sldMk cId="3546747012" sldId="278"/>
            <ac:spMk id="2" creationId="{54AB805D-4C5A-8A03-3357-B399B105E6A7}"/>
          </ac:spMkLst>
        </pc:spChg>
        <pc:spChg chg="add del mod">
          <ac:chgData name="Bar Weiss" userId="f1aa920c-6ab1-4ae3-bb20-d7ab45c94102" providerId="ADAL" clId="{A4DB1614-1EA2-42F5-B170-6279F0179249}" dt="2022-06-26T05:56:43.731" v="2341" actId="26606"/>
          <ac:spMkLst>
            <pc:docMk/>
            <pc:sldMk cId="3546747012" sldId="278"/>
            <ac:spMk id="3" creationId="{8905824F-7181-2F89-A90B-7F6C636839FE}"/>
          </ac:spMkLst>
        </pc:spChg>
        <pc:spChg chg="add">
          <ac:chgData name="Bar Weiss" userId="f1aa920c-6ab1-4ae3-bb20-d7ab45c94102" providerId="ADAL" clId="{A4DB1614-1EA2-42F5-B170-6279F0179249}" dt="2022-06-26T05:56:43.731" v="2341" actId="26606"/>
          <ac:spMkLst>
            <pc:docMk/>
            <pc:sldMk cId="3546747012" sldId="278"/>
            <ac:spMk id="8" creationId="{C05CBC3C-2E5A-4839-8B9B-2E5A6ADF0F58}"/>
          </ac:spMkLst>
        </pc:spChg>
        <pc:spChg chg="add">
          <ac:chgData name="Bar Weiss" userId="f1aa920c-6ab1-4ae3-bb20-d7ab45c94102" providerId="ADAL" clId="{A4DB1614-1EA2-42F5-B170-6279F0179249}" dt="2022-06-26T05:56:43.731" v="2341" actId="26606"/>
          <ac:spMkLst>
            <pc:docMk/>
            <pc:sldMk cId="3546747012" sldId="278"/>
            <ac:spMk id="10" creationId="{827FF362-FC97-4BF5-949B-D4ADFA26E457}"/>
          </ac:spMkLst>
        </pc:spChg>
      </pc:sldChg>
      <pc:sldChg chg="add del">
        <pc:chgData name="Bar Weiss" userId="f1aa920c-6ab1-4ae3-bb20-d7ab45c94102" providerId="ADAL" clId="{A4DB1614-1EA2-42F5-B170-6279F0179249}" dt="2022-06-15T15:08:59.739" v="2" actId="47"/>
        <pc:sldMkLst>
          <pc:docMk/>
          <pc:sldMk cId="353190769" sldId="279"/>
        </pc:sldMkLst>
      </pc:sldChg>
      <pc:sldChg chg="addSp delSp modSp add mod modTransition">
        <pc:chgData name="Bar Weiss" userId="f1aa920c-6ab1-4ae3-bb20-d7ab45c94102" providerId="ADAL" clId="{A4DB1614-1EA2-42F5-B170-6279F0179249}" dt="2022-06-28T19:37:35.011" v="6202" actId="20577"/>
        <pc:sldMkLst>
          <pc:docMk/>
          <pc:sldMk cId="1092807309" sldId="279"/>
        </pc:sldMkLst>
        <pc:spChg chg="mod">
          <ac:chgData name="Bar Weiss" userId="f1aa920c-6ab1-4ae3-bb20-d7ab45c94102" providerId="ADAL" clId="{A4DB1614-1EA2-42F5-B170-6279F0179249}" dt="2022-06-28T19:37:35.011" v="6202" actId="20577"/>
          <ac:spMkLst>
            <pc:docMk/>
            <pc:sldMk cId="1092807309" sldId="279"/>
            <ac:spMk id="2" creationId="{1E9FF9CC-0869-9C8E-C112-FE7073378278}"/>
          </ac:spMkLst>
        </pc:spChg>
        <pc:spChg chg="add del mod">
          <ac:chgData name="Bar Weiss" userId="f1aa920c-6ab1-4ae3-bb20-d7ab45c94102" providerId="ADAL" clId="{A4DB1614-1EA2-42F5-B170-6279F0179249}" dt="2022-06-26T05:57:45.437" v="2369" actId="22"/>
          <ac:spMkLst>
            <pc:docMk/>
            <pc:sldMk cId="1092807309" sldId="279"/>
            <ac:spMk id="4" creationId="{18C77EB8-0921-C58C-A562-8CDFB772884B}"/>
          </ac:spMkLst>
        </pc:spChg>
        <pc:picChg chg="add mod ord">
          <ac:chgData name="Bar Weiss" userId="f1aa920c-6ab1-4ae3-bb20-d7ab45c94102" providerId="ADAL" clId="{A4DB1614-1EA2-42F5-B170-6279F0179249}" dt="2022-06-26T05:58:15.755" v="2373" actId="1076"/>
          <ac:picMkLst>
            <pc:docMk/>
            <pc:sldMk cId="1092807309" sldId="279"/>
            <ac:picMk id="6" creationId="{6D414036-6C42-C33C-0184-3F46053A9542}"/>
          </ac:picMkLst>
        </pc:picChg>
        <pc:picChg chg="del">
          <ac:chgData name="Bar Weiss" userId="f1aa920c-6ab1-4ae3-bb20-d7ab45c94102" providerId="ADAL" clId="{A4DB1614-1EA2-42F5-B170-6279F0179249}" dt="2022-06-26T05:57:44.289" v="2368" actId="478"/>
          <ac:picMkLst>
            <pc:docMk/>
            <pc:sldMk cId="1092807309" sldId="279"/>
            <ac:picMk id="8" creationId="{F60BCACC-20F9-3305-3B73-B077613F6BBC}"/>
          </ac:picMkLst>
        </pc:picChg>
      </pc:sldChg>
      <pc:sldChg chg="addSp delSp modSp new mod modTransition">
        <pc:chgData name="Bar Weiss" userId="f1aa920c-6ab1-4ae3-bb20-d7ab45c94102" providerId="ADAL" clId="{A4DB1614-1EA2-42F5-B170-6279F0179249}" dt="2022-06-26T12:39:13.720" v="5839"/>
        <pc:sldMkLst>
          <pc:docMk/>
          <pc:sldMk cId="2814156426" sldId="280"/>
        </pc:sldMkLst>
        <pc:spChg chg="mod">
          <ac:chgData name="Bar Weiss" userId="f1aa920c-6ab1-4ae3-bb20-d7ab45c94102" providerId="ADAL" clId="{A4DB1614-1EA2-42F5-B170-6279F0179249}" dt="2022-06-26T11:50:40.981" v="5016" actId="20577"/>
          <ac:spMkLst>
            <pc:docMk/>
            <pc:sldMk cId="2814156426" sldId="280"/>
            <ac:spMk id="2" creationId="{DFFC0657-3D0B-B6A8-8C5D-F1F922DEF328}"/>
          </ac:spMkLst>
        </pc:spChg>
        <pc:spChg chg="del">
          <ac:chgData name="Bar Weiss" userId="f1aa920c-6ab1-4ae3-bb20-d7ab45c94102" providerId="ADAL" clId="{A4DB1614-1EA2-42F5-B170-6279F0179249}" dt="2022-06-26T11:50:43.913" v="5017" actId="22"/>
          <ac:spMkLst>
            <pc:docMk/>
            <pc:sldMk cId="2814156426" sldId="280"/>
            <ac:spMk id="3" creationId="{92028280-7900-21EF-E344-236096034737}"/>
          </ac:spMkLst>
        </pc:spChg>
        <pc:picChg chg="add mod ord">
          <ac:chgData name="Bar Weiss" userId="f1aa920c-6ab1-4ae3-bb20-d7ab45c94102" providerId="ADAL" clId="{A4DB1614-1EA2-42F5-B170-6279F0179249}" dt="2022-06-26T11:50:47.465" v="5019" actId="1076"/>
          <ac:picMkLst>
            <pc:docMk/>
            <pc:sldMk cId="2814156426" sldId="280"/>
            <ac:picMk id="5" creationId="{4651C329-12E3-8CA3-498D-BA37BB41430E}"/>
          </ac:picMkLst>
        </pc:picChg>
      </pc:sldChg>
      <pc:sldChg chg="addSp delSp modSp new mod ord modTransition modAnim">
        <pc:chgData name="Bar Weiss" userId="f1aa920c-6ab1-4ae3-bb20-d7ab45c94102" providerId="ADAL" clId="{A4DB1614-1EA2-42F5-B170-6279F0179249}" dt="2022-06-28T19:52:46.662" v="6269" actId="14100"/>
        <pc:sldMkLst>
          <pc:docMk/>
          <pc:sldMk cId="2526071395" sldId="281"/>
        </pc:sldMkLst>
        <pc:spChg chg="mod">
          <ac:chgData name="Bar Weiss" userId="f1aa920c-6ab1-4ae3-bb20-d7ab45c94102" providerId="ADAL" clId="{A4DB1614-1EA2-42F5-B170-6279F0179249}" dt="2022-06-26T06:10:05.874" v="2389" actId="20577"/>
          <ac:spMkLst>
            <pc:docMk/>
            <pc:sldMk cId="2526071395" sldId="281"/>
            <ac:spMk id="2" creationId="{F0F5878F-70AF-58D6-08BA-2C6559DB5D02}"/>
          </ac:spMkLst>
        </pc:spChg>
        <pc:spChg chg="mod">
          <ac:chgData name="Bar Weiss" userId="f1aa920c-6ab1-4ae3-bb20-d7ab45c94102" providerId="ADAL" clId="{A4DB1614-1EA2-42F5-B170-6279F0179249}" dt="2022-06-28T19:50:57.689" v="6237" actId="20577"/>
          <ac:spMkLst>
            <pc:docMk/>
            <pc:sldMk cId="2526071395" sldId="281"/>
            <ac:spMk id="3" creationId="{BB7DBBFB-92AA-406A-EE7A-CE5357A4A6B0}"/>
          </ac:spMkLst>
        </pc:spChg>
        <pc:spChg chg="add mod">
          <ac:chgData name="Bar Weiss" userId="f1aa920c-6ab1-4ae3-bb20-d7ab45c94102" providerId="ADAL" clId="{A4DB1614-1EA2-42F5-B170-6279F0179249}" dt="2022-06-28T19:52:46.662" v="6269" actId="14100"/>
          <ac:spMkLst>
            <pc:docMk/>
            <pc:sldMk cId="2526071395" sldId="281"/>
            <ac:spMk id="4" creationId="{8E5DA87D-1B9E-B10A-FCFB-0EB1D6D64424}"/>
          </ac:spMkLst>
        </pc:spChg>
        <pc:spChg chg="add del">
          <ac:chgData name="Bar Weiss" userId="f1aa920c-6ab1-4ae3-bb20-d7ab45c94102" providerId="ADAL" clId="{A4DB1614-1EA2-42F5-B170-6279F0179249}" dt="2022-06-26T06:26:55.893" v="2587" actId="478"/>
          <ac:spMkLst>
            <pc:docMk/>
            <pc:sldMk cId="2526071395" sldId="281"/>
            <ac:spMk id="5" creationId="{A0D3084D-0874-1417-EC09-D8A6209F7A02}"/>
          </ac:spMkLst>
        </pc:spChg>
        <pc:spChg chg="add del">
          <ac:chgData name="Bar Weiss" userId="f1aa920c-6ab1-4ae3-bb20-d7ab45c94102" providerId="ADAL" clId="{A4DB1614-1EA2-42F5-B170-6279F0179249}" dt="2022-06-26T06:27:18.867" v="2589" actId="478"/>
          <ac:spMkLst>
            <pc:docMk/>
            <pc:sldMk cId="2526071395" sldId="281"/>
            <ac:spMk id="6" creationId="{704E0E9B-B7F2-D102-5265-C3643B8EA8D7}"/>
          </ac:spMkLst>
        </pc:spChg>
        <pc:spChg chg="add del mod">
          <ac:chgData name="Bar Weiss" userId="f1aa920c-6ab1-4ae3-bb20-d7ab45c94102" providerId="ADAL" clId="{A4DB1614-1EA2-42F5-B170-6279F0179249}" dt="2022-06-26T06:27:48.706" v="2592" actId="478"/>
          <ac:spMkLst>
            <pc:docMk/>
            <pc:sldMk cId="2526071395" sldId="281"/>
            <ac:spMk id="7" creationId="{C3CED26B-F2C6-BE04-FCC5-7B69414D8449}"/>
          </ac:spMkLst>
        </pc:spChg>
        <pc:spChg chg="add mod">
          <ac:chgData name="Bar Weiss" userId="f1aa920c-6ab1-4ae3-bb20-d7ab45c94102" providerId="ADAL" clId="{A4DB1614-1EA2-42F5-B170-6279F0179249}" dt="2022-06-26T06:28:49.769" v="2600" actId="14100"/>
          <ac:spMkLst>
            <pc:docMk/>
            <pc:sldMk cId="2526071395" sldId="281"/>
            <ac:spMk id="8" creationId="{99BC29CC-1183-C9A8-9710-1954868A743A}"/>
          </ac:spMkLst>
        </pc:spChg>
        <pc:spChg chg="add del mod">
          <ac:chgData name="Bar Weiss" userId="f1aa920c-6ab1-4ae3-bb20-d7ab45c94102" providerId="ADAL" clId="{A4DB1614-1EA2-42F5-B170-6279F0179249}" dt="2022-06-26T06:31:57.218" v="2650" actId="478"/>
          <ac:spMkLst>
            <pc:docMk/>
            <pc:sldMk cId="2526071395" sldId="281"/>
            <ac:spMk id="18" creationId="{9BADE8DE-8394-32CA-3A9A-A90AC4644F19}"/>
          </ac:spMkLst>
        </pc:spChg>
        <pc:spChg chg="add mod">
          <ac:chgData name="Bar Weiss" userId="f1aa920c-6ab1-4ae3-bb20-d7ab45c94102" providerId="ADAL" clId="{A4DB1614-1EA2-42F5-B170-6279F0179249}" dt="2022-06-26T06:34:11.076" v="2687" actId="1076"/>
          <ac:spMkLst>
            <pc:docMk/>
            <pc:sldMk cId="2526071395" sldId="281"/>
            <ac:spMk id="22" creationId="{49C6E07E-B389-9A3C-7D78-80CD73510728}"/>
          </ac:spMkLst>
        </pc:spChg>
        <pc:spChg chg="add mod">
          <ac:chgData name="Bar Weiss" userId="f1aa920c-6ab1-4ae3-bb20-d7ab45c94102" providerId="ADAL" clId="{A4DB1614-1EA2-42F5-B170-6279F0179249}" dt="2022-06-26T06:36:41.653" v="2790" actId="1037"/>
          <ac:spMkLst>
            <pc:docMk/>
            <pc:sldMk cId="2526071395" sldId="281"/>
            <ac:spMk id="23" creationId="{B199D62B-AF5B-855E-C5A8-933FCDCEB0BF}"/>
          </ac:spMkLst>
        </pc:spChg>
        <pc:spChg chg="add mod">
          <ac:chgData name="Bar Weiss" userId="f1aa920c-6ab1-4ae3-bb20-d7ab45c94102" providerId="ADAL" clId="{A4DB1614-1EA2-42F5-B170-6279F0179249}" dt="2022-06-26T06:39:51.457" v="2868" actId="1076"/>
          <ac:spMkLst>
            <pc:docMk/>
            <pc:sldMk cId="2526071395" sldId="281"/>
            <ac:spMk id="34" creationId="{DAC3D052-0434-E65E-8884-79E7AE6BB4CA}"/>
          </ac:spMkLst>
        </pc:spChg>
        <pc:spChg chg="add mod">
          <ac:chgData name="Bar Weiss" userId="f1aa920c-6ab1-4ae3-bb20-d7ab45c94102" providerId="ADAL" clId="{A4DB1614-1EA2-42F5-B170-6279F0179249}" dt="2022-06-26T06:40:18.428" v="2883" actId="1076"/>
          <ac:spMkLst>
            <pc:docMk/>
            <pc:sldMk cId="2526071395" sldId="281"/>
            <ac:spMk id="35" creationId="{EFBF83AF-2FF9-4E0D-F179-B4C6AA0BEAC4}"/>
          </ac:spMkLst>
        </pc:spChg>
        <pc:spChg chg="add del mod">
          <ac:chgData name="Bar Weiss" userId="f1aa920c-6ab1-4ae3-bb20-d7ab45c94102" providerId="ADAL" clId="{A4DB1614-1EA2-42F5-B170-6279F0179249}" dt="2022-06-26T06:43:09.056" v="2899" actId="478"/>
          <ac:spMkLst>
            <pc:docMk/>
            <pc:sldMk cId="2526071395" sldId="281"/>
            <ac:spMk id="36" creationId="{2120AE4E-CF29-149C-9697-1CEEF284C9C0}"/>
          </ac:spMkLst>
        </pc:spChg>
        <pc:spChg chg="add del mod">
          <ac:chgData name="Bar Weiss" userId="f1aa920c-6ab1-4ae3-bb20-d7ab45c94102" providerId="ADAL" clId="{A4DB1614-1EA2-42F5-B170-6279F0179249}" dt="2022-06-26T06:42:32.002" v="2898" actId="478"/>
          <ac:spMkLst>
            <pc:docMk/>
            <pc:sldMk cId="2526071395" sldId="281"/>
            <ac:spMk id="37" creationId="{2AC1CA01-A427-D2C1-4ED0-264E817AF091}"/>
          </ac:spMkLst>
        </pc:spChg>
        <pc:spChg chg="add mod">
          <ac:chgData name="Bar Weiss" userId="f1aa920c-6ab1-4ae3-bb20-d7ab45c94102" providerId="ADAL" clId="{A4DB1614-1EA2-42F5-B170-6279F0179249}" dt="2022-06-26T06:43:43.112" v="2905" actId="1035"/>
          <ac:spMkLst>
            <pc:docMk/>
            <pc:sldMk cId="2526071395" sldId="281"/>
            <ac:spMk id="38" creationId="{10B05B34-1F96-07EF-5D9C-6A935474BC01}"/>
          </ac:spMkLst>
        </pc:spChg>
        <pc:spChg chg="add mod">
          <ac:chgData name="Bar Weiss" userId="f1aa920c-6ab1-4ae3-bb20-d7ab45c94102" providerId="ADAL" clId="{A4DB1614-1EA2-42F5-B170-6279F0179249}" dt="2022-06-26T06:44:14.384" v="2917" actId="1036"/>
          <ac:spMkLst>
            <pc:docMk/>
            <pc:sldMk cId="2526071395" sldId="281"/>
            <ac:spMk id="39" creationId="{AC6DE496-4251-B333-262E-D82946D502C9}"/>
          </ac:spMkLst>
        </pc:spChg>
        <pc:spChg chg="add mod">
          <ac:chgData name="Bar Weiss" userId="f1aa920c-6ab1-4ae3-bb20-d7ab45c94102" providerId="ADAL" clId="{A4DB1614-1EA2-42F5-B170-6279F0179249}" dt="2022-06-28T19:52:17.496" v="6251" actId="20577"/>
          <ac:spMkLst>
            <pc:docMk/>
            <pc:sldMk cId="2526071395" sldId="281"/>
            <ac:spMk id="40" creationId="{6E83D882-92CD-C78A-0AFC-D8A5B31289C9}"/>
          </ac:spMkLst>
        </pc:spChg>
        <pc:spChg chg="add del">
          <ac:chgData name="Bar Weiss" userId="f1aa920c-6ab1-4ae3-bb20-d7ab45c94102" providerId="ADAL" clId="{A4DB1614-1EA2-42F5-B170-6279F0179249}" dt="2022-06-26T07:08:55.803" v="3059" actId="22"/>
          <ac:spMkLst>
            <pc:docMk/>
            <pc:sldMk cId="2526071395" sldId="281"/>
            <ac:spMk id="42" creationId="{F4EF53CB-EBC5-74E5-AFCF-9EA578A26F53}"/>
          </ac:spMkLst>
        </pc:spChg>
        <pc:cxnChg chg="add mod">
          <ac:chgData name="Bar Weiss" userId="f1aa920c-6ab1-4ae3-bb20-d7ab45c94102" providerId="ADAL" clId="{A4DB1614-1EA2-42F5-B170-6279F0179249}" dt="2022-06-26T06:31:18.125" v="2627" actId="14100"/>
          <ac:cxnSpMkLst>
            <pc:docMk/>
            <pc:sldMk cId="2526071395" sldId="281"/>
            <ac:cxnSpMk id="10" creationId="{F6FAEF39-CBC9-AC74-9053-141206DD0CC8}"/>
          </ac:cxnSpMkLst>
        </pc:cxnChg>
        <pc:cxnChg chg="add del mod">
          <ac:chgData name="Bar Weiss" userId="f1aa920c-6ab1-4ae3-bb20-d7ab45c94102" providerId="ADAL" clId="{A4DB1614-1EA2-42F5-B170-6279F0179249}" dt="2022-06-26T06:31:13.088" v="2626" actId="478"/>
          <ac:cxnSpMkLst>
            <pc:docMk/>
            <pc:sldMk cId="2526071395" sldId="281"/>
            <ac:cxnSpMk id="11" creationId="{3242DAC5-F129-5580-0DA3-9C44CF50AA49}"/>
          </ac:cxnSpMkLst>
        </pc:cxnChg>
        <pc:cxnChg chg="add mod">
          <ac:chgData name="Bar Weiss" userId="f1aa920c-6ab1-4ae3-bb20-d7ab45c94102" providerId="ADAL" clId="{A4DB1614-1EA2-42F5-B170-6279F0179249}" dt="2022-06-26T06:31:33.895" v="2632" actId="1035"/>
          <ac:cxnSpMkLst>
            <pc:docMk/>
            <pc:sldMk cId="2526071395" sldId="281"/>
            <ac:cxnSpMk id="17" creationId="{CAE2E6E8-153E-9850-566F-F78FA9F08886}"/>
          </ac:cxnSpMkLst>
        </pc:cxnChg>
        <pc:cxnChg chg="add mod">
          <ac:chgData name="Bar Weiss" userId="f1aa920c-6ab1-4ae3-bb20-d7ab45c94102" providerId="ADAL" clId="{A4DB1614-1EA2-42F5-B170-6279F0179249}" dt="2022-06-26T06:32:50.003" v="2658" actId="208"/>
          <ac:cxnSpMkLst>
            <pc:docMk/>
            <pc:sldMk cId="2526071395" sldId="281"/>
            <ac:cxnSpMk id="20" creationId="{C65E1B0F-6EEC-761A-6A19-CD9EED8E669B}"/>
          </ac:cxnSpMkLst>
        </pc:cxnChg>
        <pc:cxnChg chg="add mod">
          <ac:chgData name="Bar Weiss" userId="f1aa920c-6ab1-4ae3-bb20-d7ab45c94102" providerId="ADAL" clId="{A4DB1614-1EA2-42F5-B170-6279F0179249}" dt="2022-06-26T06:40:27.130" v="2884" actId="208"/>
          <ac:cxnSpMkLst>
            <pc:docMk/>
            <pc:sldMk cId="2526071395" sldId="281"/>
            <ac:cxnSpMk id="24" creationId="{435FB228-18B3-10EC-EF2F-F8ABF43FC9DB}"/>
          </ac:cxnSpMkLst>
        </pc:cxnChg>
        <pc:cxnChg chg="add mod">
          <ac:chgData name="Bar Weiss" userId="f1aa920c-6ab1-4ae3-bb20-d7ab45c94102" providerId="ADAL" clId="{A4DB1614-1EA2-42F5-B170-6279F0179249}" dt="2022-06-26T06:39:24.133" v="2862" actId="208"/>
          <ac:cxnSpMkLst>
            <pc:docMk/>
            <pc:sldMk cId="2526071395" sldId="281"/>
            <ac:cxnSpMk id="31" creationId="{3C73AB09-18A9-24AD-DEB4-9946B97927AB}"/>
          </ac:cxnSpMkLst>
        </pc:cxnChg>
      </pc:sldChg>
      <pc:sldChg chg="addSp delSp modSp add mod ord modTransition delAnim">
        <pc:chgData name="Bar Weiss" userId="f1aa920c-6ab1-4ae3-bb20-d7ab45c94102" providerId="ADAL" clId="{A4DB1614-1EA2-42F5-B170-6279F0179249}" dt="2022-06-28T19:53:21.323" v="6271"/>
        <pc:sldMkLst>
          <pc:docMk/>
          <pc:sldMk cId="1074463977" sldId="282"/>
        </pc:sldMkLst>
        <pc:spChg chg="mod">
          <ac:chgData name="Bar Weiss" userId="f1aa920c-6ab1-4ae3-bb20-d7ab45c94102" providerId="ADAL" clId="{A4DB1614-1EA2-42F5-B170-6279F0179249}" dt="2022-06-26T07:10:18.169" v="3081" actId="20577"/>
          <ac:spMkLst>
            <pc:docMk/>
            <pc:sldMk cId="1074463977" sldId="282"/>
            <ac:spMk id="2" creationId="{F0F5878F-70AF-58D6-08BA-2C6559DB5D02}"/>
          </ac:spMkLst>
        </pc:spChg>
        <pc:spChg chg="mod">
          <ac:chgData name="Bar Weiss" userId="f1aa920c-6ab1-4ae3-bb20-d7ab45c94102" providerId="ADAL" clId="{A4DB1614-1EA2-42F5-B170-6279F0179249}" dt="2022-06-26T11:40:07.204" v="4905" actId="20577"/>
          <ac:spMkLst>
            <pc:docMk/>
            <pc:sldMk cId="1074463977" sldId="282"/>
            <ac:spMk id="3" creationId="{BB7DBBFB-92AA-406A-EE7A-CE5357A4A6B0}"/>
          </ac:spMkLst>
        </pc:spChg>
        <pc:spChg chg="mod">
          <ac:chgData name="Bar Weiss" userId="f1aa920c-6ab1-4ae3-bb20-d7ab45c94102" providerId="ADAL" clId="{A4DB1614-1EA2-42F5-B170-6279F0179249}" dt="2022-06-26T11:40:23.560" v="4908" actId="1076"/>
          <ac:spMkLst>
            <pc:docMk/>
            <pc:sldMk cId="1074463977" sldId="282"/>
            <ac:spMk id="4" creationId="{8E5DA87D-1B9E-B10A-FCFB-0EB1D6D64424}"/>
          </ac:spMkLst>
        </pc:spChg>
        <pc:spChg chg="del">
          <ac:chgData name="Bar Weiss" userId="f1aa920c-6ab1-4ae3-bb20-d7ab45c94102" providerId="ADAL" clId="{A4DB1614-1EA2-42F5-B170-6279F0179249}" dt="2022-06-26T07:10:26.748" v="3082" actId="478"/>
          <ac:spMkLst>
            <pc:docMk/>
            <pc:sldMk cId="1074463977" sldId="282"/>
            <ac:spMk id="8" creationId="{99BC29CC-1183-C9A8-9710-1954868A743A}"/>
          </ac:spMkLst>
        </pc:spChg>
        <pc:spChg chg="add mod">
          <ac:chgData name="Bar Weiss" userId="f1aa920c-6ab1-4ae3-bb20-d7ab45c94102" providerId="ADAL" clId="{A4DB1614-1EA2-42F5-B170-6279F0179249}" dt="2022-06-26T07:44:14.270" v="3202" actId="1036"/>
          <ac:spMkLst>
            <pc:docMk/>
            <pc:sldMk cId="1074463977" sldId="282"/>
            <ac:spMk id="21" creationId="{E4389A7B-64CC-677D-2E0D-67CE76F12C91}"/>
          </ac:spMkLst>
        </pc:spChg>
        <pc:spChg chg="del">
          <ac:chgData name="Bar Weiss" userId="f1aa920c-6ab1-4ae3-bb20-d7ab45c94102" providerId="ADAL" clId="{A4DB1614-1EA2-42F5-B170-6279F0179249}" dt="2022-06-26T07:10:26.748" v="3082" actId="478"/>
          <ac:spMkLst>
            <pc:docMk/>
            <pc:sldMk cId="1074463977" sldId="282"/>
            <ac:spMk id="22" creationId="{49C6E07E-B389-9A3C-7D78-80CD73510728}"/>
          </ac:spMkLst>
        </pc:spChg>
        <pc:spChg chg="del">
          <ac:chgData name="Bar Weiss" userId="f1aa920c-6ab1-4ae3-bb20-d7ab45c94102" providerId="ADAL" clId="{A4DB1614-1EA2-42F5-B170-6279F0179249}" dt="2022-06-26T07:10:26.748" v="3082" actId="478"/>
          <ac:spMkLst>
            <pc:docMk/>
            <pc:sldMk cId="1074463977" sldId="282"/>
            <ac:spMk id="23" creationId="{B199D62B-AF5B-855E-C5A8-933FCDCEB0BF}"/>
          </ac:spMkLst>
        </pc:spChg>
        <pc:spChg chg="add mod">
          <ac:chgData name="Bar Weiss" userId="f1aa920c-6ab1-4ae3-bb20-d7ab45c94102" providerId="ADAL" clId="{A4DB1614-1EA2-42F5-B170-6279F0179249}" dt="2022-06-26T07:44:14.270" v="3202" actId="1036"/>
          <ac:spMkLst>
            <pc:docMk/>
            <pc:sldMk cId="1074463977" sldId="282"/>
            <ac:spMk id="25" creationId="{C5F91E66-9AB3-0B94-01B9-65FAD7D78612}"/>
          </ac:spMkLst>
        </pc:spChg>
        <pc:spChg chg="del">
          <ac:chgData name="Bar Weiss" userId="f1aa920c-6ab1-4ae3-bb20-d7ab45c94102" providerId="ADAL" clId="{A4DB1614-1EA2-42F5-B170-6279F0179249}" dt="2022-06-26T07:10:26.748" v="3082" actId="478"/>
          <ac:spMkLst>
            <pc:docMk/>
            <pc:sldMk cId="1074463977" sldId="282"/>
            <ac:spMk id="34" creationId="{DAC3D052-0434-E65E-8884-79E7AE6BB4CA}"/>
          </ac:spMkLst>
        </pc:spChg>
        <pc:spChg chg="del">
          <ac:chgData name="Bar Weiss" userId="f1aa920c-6ab1-4ae3-bb20-d7ab45c94102" providerId="ADAL" clId="{A4DB1614-1EA2-42F5-B170-6279F0179249}" dt="2022-06-26T07:10:26.748" v="3082" actId="478"/>
          <ac:spMkLst>
            <pc:docMk/>
            <pc:sldMk cId="1074463977" sldId="282"/>
            <ac:spMk id="35" creationId="{EFBF83AF-2FF9-4E0D-F179-B4C6AA0BEAC4}"/>
          </ac:spMkLst>
        </pc:spChg>
        <pc:spChg chg="del">
          <ac:chgData name="Bar Weiss" userId="f1aa920c-6ab1-4ae3-bb20-d7ab45c94102" providerId="ADAL" clId="{A4DB1614-1EA2-42F5-B170-6279F0179249}" dt="2022-06-26T07:10:26.748" v="3082" actId="478"/>
          <ac:spMkLst>
            <pc:docMk/>
            <pc:sldMk cId="1074463977" sldId="282"/>
            <ac:spMk id="38" creationId="{10B05B34-1F96-07EF-5D9C-6A935474BC01}"/>
          </ac:spMkLst>
        </pc:spChg>
        <pc:spChg chg="del">
          <ac:chgData name="Bar Weiss" userId="f1aa920c-6ab1-4ae3-bb20-d7ab45c94102" providerId="ADAL" clId="{A4DB1614-1EA2-42F5-B170-6279F0179249}" dt="2022-06-26T07:10:26.748" v="3082" actId="478"/>
          <ac:spMkLst>
            <pc:docMk/>
            <pc:sldMk cId="1074463977" sldId="282"/>
            <ac:spMk id="39" creationId="{AC6DE496-4251-B333-262E-D82946D502C9}"/>
          </ac:spMkLst>
        </pc:spChg>
        <pc:spChg chg="del">
          <ac:chgData name="Bar Weiss" userId="f1aa920c-6ab1-4ae3-bb20-d7ab45c94102" providerId="ADAL" clId="{A4DB1614-1EA2-42F5-B170-6279F0179249}" dt="2022-06-26T07:10:26.748" v="3082" actId="478"/>
          <ac:spMkLst>
            <pc:docMk/>
            <pc:sldMk cId="1074463977" sldId="282"/>
            <ac:spMk id="40" creationId="{6E83D882-92CD-C78A-0AFC-D8A5B31289C9}"/>
          </ac:spMkLst>
        </pc:spChg>
        <pc:picChg chg="add mod">
          <ac:chgData name="Bar Weiss" userId="f1aa920c-6ab1-4ae3-bb20-d7ab45c94102" providerId="ADAL" clId="{A4DB1614-1EA2-42F5-B170-6279F0179249}" dt="2022-06-26T07:44:14.270" v="3202" actId="1036"/>
          <ac:picMkLst>
            <pc:docMk/>
            <pc:sldMk cId="1074463977" sldId="282"/>
            <ac:picMk id="6" creationId="{90F6ED68-7DA5-77D5-4005-BE80732FDE08}"/>
          </ac:picMkLst>
        </pc:picChg>
        <pc:cxnChg chg="del">
          <ac:chgData name="Bar Weiss" userId="f1aa920c-6ab1-4ae3-bb20-d7ab45c94102" providerId="ADAL" clId="{A4DB1614-1EA2-42F5-B170-6279F0179249}" dt="2022-06-26T07:10:26.748" v="3082" actId="478"/>
          <ac:cxnSpMkLst>
            <pc:docMk/>
            <pc:sldMk cId="1074463977" sldId="282"/>
            <ac:cxnSpMk id="10" creationId="{F6FAEF39-CBC9-AC74-9053-141206DD0CC8}"/>
          </ac:cxnSpMkLst>
        </pc:cxnChg>
        <pc:cxnChg chg="del">
          <ac:chgData name="Bar Weiss" userId="f1aa920c-6ab1-4ae3-bb20-d7ab45c94102" providerId="ADAL" clId="{A4DB1614-1EA2-42F5-B170-6279F0179249}" dt="2022-06-26T07:10:26.748" v="3082" actId="478"/>
          <ac:cxnSpMkLst>
            <pc:docMk/>
            <pc:sldMk cId="1074463977" sldId="282"/>
            <ac:cxnSpMk id="17" creationId="{CAE2E6E8-153E-9850-566F-F78FA9F08886}"/>
          </ac:cxnSpMkLst>
        </pc:cxnChg>
        <pc:cxnChg chg="del">
          <ac:chgData name="Bar Weiss" userId="f1aa920c-6ab1-4ae3-bb20-d7ab45c94102" providerId="ADAL" clId="{A4DB1614-1EA2-42F5-B170-6279F0179249}" dt="2022-06-26T07:10:26.748" v="3082" actId="478"/>
          <ac:cxnSpMkLst>
            <pc:docMk/>
            <pc:sldMk cId="1074463977" sldId="282"/>
            <ac:cxnSpMk id="20" creationId="{C65E1B0F-6EEC-761A-6A19-CD9EED8E669B}"/>
          </ac:cxnSpMkLst>
        </pc:cxnChg>
        <pc:cxnChg chg="del">
          <ac:chgData name="Bar Weiss" userId="f1aa920c-6ab1-4ae3-bb20-d7ab45c94102" providerId="ADAL" clId="{A4DB1614-1EA2-42F5-B170-6279F0179249}" dt="2022-06-26T07:10:26.748" v="3082" actId="478"/>
          <ac:cxnSpMkLst>
            <pc:docMk/>
            <pc:sldMk cId="1074463977" sldId="282"/>
            <ac:cxnSpMk id="24" creationId="{435FB228-18B3-10EC-EF2F-F8ABF43FC9DB}"/>
          </ac:cxnSpMkLst>
        </pc:cxnChg>
        <pc:cxnChg chg="del mod">
          <ac:chgData name="Bar Weiss" userId="f1aa920c-6ab1-4ae3-bb20-d7ab45c94102" providerId="ADAL" clId="{A4DB1614-1EA2-42F5-B170-6279F0179249}" dt="2022-06-26T07:10:26.748" v="3082" actId="478"/>
          <ac:cxnSpMkLst>
            <pc:docMk/>
            <pc:sldMk cId="1074463977" sldId="282"/>
            <ac:cxnSpMk id="31" creationId="{3C73AB09-18A9-24AD-DEB4-9946B97927AB}"/>
          </ac:cxnSpMkLst>
        </pc:cxnChg>
      </pc:sldChg>
      <pc:sldChg chg="addSp modSp new mod modTransition">
        <pc:chgData name="Bar Weiss" userId="f1aa920c-6ab1-4ae3-bb20-d7ab45c94102" providerId="ADAL" clId="{A4DB1614-1EA2-42F5-B170-6279F0179249}" dt="2022-06-26T12:39:13.720" v="5839"/>
        <pc:sldMkLst>
          <pc:docMk/>
          <pc:sldMk cId="713398629" sldId="283"/>
        </pc:sldMkLst>
        <pc:spChg chg="mod">
          <ac:chgData name="Bar Weiss" userId="f1aa920c-6ab1-4ae3-bb20-d7ab45c94102" providerId="ADAL" clId="{A4DB1614-1EA2-42F5-B170-6279F0179249}" dt="2022-06-26T08:08:44.914" v="3574" actId="20577"/>
          <ac:spMkLst>
            <pc:docMk/>
            <pc:sldMk cId="713398629" sldId="283"/>
            <ac:spMk id="2" creationId="{BE9E0BD1-CB4F-199D-7680-22B7C5FB9D82}"/>
          </ac:spMkLst>
        </pc:spChg>
        <pc:spChg chg="mod">
          <ac:chgData name="Bar Weiss" userId="f1aa920c-6ab1-4ae3-bb20-d7ab45c94102" providerId="ADAL" clId="{A4DB1614-1EA2-42F5-B170-6279F0179249}" dt="2022-06-26T08:15:49.918" v="3696" actId="20577"/>
          <ac:spMkLst>
            <pc:docMk/>
            <pc:sldMk cId="713398629" sldId="283"/>
            <ac:spMk id="3" creationId="{89D329DE-6040-1B03-42D7-95B60A7CF333}"/>
          </ac:spMkLst>
        </pc:spChg>
        <pc:spChg chg="add mod">
          <ac:chgData name="Bar Weiss" userId="f1aa920c-6ab1-4ae3-bb20-d7ab45c94102" providerId="ADAL" clId="{A4DB1614-1EA2-42F5-B170-6279F0179249}" dt="2022-06-26T08:16:24.055" v="3699" actId="1076"/>
          <ac:spMkLst>
            <pc:docMk/>
            <pc:sldMk cId="713398629" sldId="283"/>
            <ac:spMk id="6" creationId="{A35077E2-D081-1BD8-9238-01A85E78B7F1}"/>
          </ac:spMkLst>
        </pc:spChg>
        <pc:picChg chg="add mod">
          <ac:chgData name="Bar Weiss" userId="f1aa920c-6ab1-4ae3-bb20-d7ab45c94102" providerId="ADAL" clId="{A4DB1614-1EA2-42F5-B170-6279F0179249}" dt="2022-06-26T08:16:15.534" v="3698" actId="1076"/>
          <ac:picMkLst>
            <pc:docMk/>
            <pc:sldMk cId="713398629" sldId="283"/>
            <ac:picMk id="5" creationId="{A9B9C07E-737E-91DA-F64B-77E542BD5145}"/>
          </ac:picMkLst>
        </pc:picChg>
      </pc:sldChg>
      <pc:sldChg chg="addSp delSp modSp new mod modTransition">
        <pc:chgData name="Bar Weiss" userId="f1aa920c-6ab1-4ae3-bb20-d7ab45c94102" providerId="ADAL" clId="{A4DB1614-1EA2-42F5-B170-6279F0179249}" dt="2022-06-26T12:39:13.720" v="5839"/>
        <pc:sldMkLst>
          <pc:docMk/>
          <pc:sldMk cId="2676511678" sldId="284"/>
        </pc:sldMkLst>
        <pc:spChg chg="mod">
          <ac:chgData name="Bar Weiss" userId="f1aa920c-6ab1-4ae3-bb20-d7ab45c94102" providerId="ADAL" clId="{A4DB1614-1EA2-42F5-B170-6279F0179249}" dt="2022-06-26T08:29:18.027" v="3725" actId="20577"/>
          <ac:spMkLst>
            <pc:docMk/>
            <pc:sldMk cId="2676511678" sldId="284"/>
            <ac:spMk id="2" creationId="{A927920B-3E54-8360-1BE2-CF65F2926060}"/>
          </ac:spMkLst>
        </pc:spChg>
        <pc:spChg chg="mod">
          <ac:chgData name="Bar Weiss" userId="f1aa920c-6ab1-4ae3-bb20-d7ab45c94102" providerId="ADAL" clId="{A4DB1614-1EA2-42F5-B170-6279F0179249}" dt="2022-06-26T09:06:26.637" v="4021" actId="20577"/>
          <ac:spMkLst>
            <pc:docMk/>
            <pc:sldMk cId="2676511678" sldId="284"/>
            <ac:spMk id="3" creationId="{EE3D2456-2B1B-894E-4C87-731A2C298BD5}"/>
          </ac:spMkLst>
        </pc:spChg>
        <pc:spChg chg="add del mod">
          <ac:chgData name="Bar Weiss" userId="f1aa920c-6ab1-4ae3-bb20-d7ab45c94102" providerId="ADAL" clId="{A4DB1614-1EA2-42F5-B170-6279F0179249}" dt="2022-06-26T09:03:42.782" v="3833" actId="478"/>
          <ac:spMkLst>
            <pc:docMk/>
            <pc:sldMk cId="2676511678" sldId="284"/>
            <ac:spMk id="4" creationId="{326E7AB7-73B7-1268-AC5F-361CD8EC61A5}"/>
          </ac:spMkLst>
        </pc:spChg>
        <pc:spChg chg="add del mod">
          <ac:chgData name="Bar Weiss" userId="f1aa920c-6ab1-4ae3-bb20-d7ab45c94102" providerId="ADAL" clId="{A4DB1614-1EA2-42F5-B170-6279F0179249}" dt="2022-06-26T09:23:21.722" v="4055" actId="478"/>
          <ac:spMkLst>
            <pc:docMk/>
            <pc:sldMk cId="2676511678" sldId="284"/>
            <ac:spMk id="5" creationId="{B9557B9B-262B-2DED-E921-BB6CE3578004}"/>
          </ac:spMkLst>
        </pc:spChg>
        <pc:spChg chg="add mod">
          <ac:chgData name="Bar Weiss" userId="f1aa920c-6ab1-4ae3-bb20-d7ab45c94102" providerId="ADAL" clId="{A4DB1614-1EA2-42F5-B170-6279F0179249}" dt="2022-06-26T11:34:39.643" v="4687" actId="1076"/>
          <ac:spMkLst>
            <pc:docMk/>
            <pc:sldMk cId="2676511678" sldId="284"/>
            <ac:spMk id="14" creationId="{FE008E72-6BF7-F023-BE9E-10A154970F57}"/>
          </ac:spMkLst>
        </pc:spChg>
        <pc:picChg chg="add del mod">
          <ac:chgData name="Bar Weiss" userId="f1aa920c-6ab1-4ae3-bb20-d7ab45c94102" providerId="ADAL" clId="{A4DB1614-1EA2-42F5-B170-6279F0179249}" dt="2022-06-26T09:17:39.461" v="4037" actId="478"/>
          <ac:picMkLst>
            <pc:docMk/>
            <pc:sldMk cId="2676511678" sldId="284"/>
            <ac:picMk id="7" creationId="{3850E3B7-C0F7-8585-2D9E-6171E65A4781}"/>
          </ac:picMkLst>
        </pc:picChg>
        <pc:picChg chg="add mod">
          <ac:chgData name="Bar Weiss" userId="f1aa920c-6ab1-4ae3-bb20-d7ab45c94102" providerId="ADAL" clId="{A4DB1614-1EA2-42F5-B170-6279F0179249}" dt="2022-06-26T11:19:23.243" v="4424" actId="1076"/>
          <ac:picMkLst>
            <pc:docMk/>
            <pc:sldMk cId="2676511678" sldId="284"/>
            <ac:picMk id="9" creationId="{FC5C6BC4-9E7D-E17D-54F4-178651F51666}"/>
          </ac:picMkLst>
        </pc:picChg>
        <pc:picChg chg="add mod">
          <ac:chgData name="Bar Weiss" userId="f1aa920c-6ab1-4ae3-bb20-d7ab45c94102" providerId="ADAL" clId="{A4DB1614-1EA2-42F5-B170-6279F0179249}" dt="2022-06-26T11:34:39.643" v="4687" actId="1076"/>
          <ac:picMkLst>
            <pc:docMk/>
            <pc:sldMk cId="2676511678" sldId="284"/>
            <ac:picMk id="11" creationId="{211E8C5E-184A-F36D-611A-B50014A1BE39}"/>
          </ac:picMkLst>
        </pc:picChg>
        <pc:picChg chg="add mod">
          <ac:chgData name="Bar Weiss" userId="f1aa920c-6ab1-4ae3-bb20-d7ab45c94102" providerId="ADAL" clId="{A4DB1614-1EA2-42F5-B170-6279F0179249}" dt="2022-06-26T11:34:39.643" v="4687" actId="1076"/>
          <ac:picMkLst>
            <pc:docMk/>
            <pc:sldMk cId="2676511678" sldId="284"/>
            <ac:picMk id="13" creationId="{9C2D3E57-DF98-E6C3-8EA2-BE1E8C3320AC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6T12:39:13.720" v="5839"/>
        <pc:sldMkLst>
          <pc:docMk/>
          <pc:sldMk cId="966733993" sldId="285"/>
        </pc:sldMkLst>
        <pc:spChg chg="mod">
          <ac:chgData name="Bar Weiss" userId="f1aa920c-6ab1-4ae3-bb20-d7ab45c94102" providerId="ADAL" clId="{A4DB1614-1EA2-42F5-B170-6279F0179249}" dt="2022-06-26T10:51:55.255" v="4132" actId="20577"/>
          <ac:spMkLst>
            <pc:docMk/>
            <pc:sldMk cId="966733993" sldId="285"/>
            <ac:spMk id="2" creationId="{72B1DFFC-5263-BFCE-0588-0994086A9B5A}"/>
          </ac:spMkLst>
        </pc:spChg>
        <pc:spChg chg="add del mod">
          <ac:chgData name="Bar Weiss" userId="f1aa920c-6ab1-4ae3-bb20-d7ab45c94102" providerId="ADAL" clId="{A4DB1614-1EA2-42F5-B170-6279F0179249}" dt="2022-06-26T10:53:03.999" v="4144" actId="22"/>
          <ac:spMkLst>
            <pc:docMk/>
            <pc:sldMk cId="966733993" sldId="285"/>
            <ac:spMk id="4" creationId="{AE74250F-2627-4DC7-7622-9C889986A26F}"/>
          </ac:spMkLst>
        </pc:spChg>
        <pc:picChg chg="del">
          <ac:chgData name="Bar Weiss" userId="f1aa920c-6ab1-4ae3-bb20-d7ab45c94102" providerId="ADAL" clId="{A4DB1614-1EA2-42F5-B170-6279F0179249}" dt="2022-06-26T10:52:29.876" v="4133" actId="478"/>
          <ac:picMkLst>
            <pc:docMk/>
            <pc:sldMk cId="966733993" sldId="285"/>
            <ac:picMk id="5" creationId="{00795E54-3C15-663C-FC40-82D90019058A}"/>
          </ac:picMkLst>
        </pc:picChg>
        <pc:picChg chg="add mod ord">
          <ac:chgData name="Bar Weiss" userId="f1aa920c-6ab1-4ae3-bb20-d7ab45c94102" providerId="ADAL" clId="{A4DB1614-1EA2-42F5-B170-6279F0179249}" dt="2022-06-26T10:53:10.073" v="4146" actId="1076"/>
          <ac:picMkLst>
            <pc:docMk/>
            <pc:sldMk cId="966733993" sldId="285"/>
            <ac:picMk id="7" creationId="{48C7D5FB-A1DE-B422-42AC-6B544F2E0555}"/>
          </ac:picMkLst>
        </pc:picChg>
      </pc:sldChg>
      <pc:sldChg chg="addSp delSp modSp add del mod">
        <pc:chgData name="Bar Weiss" userId="f1aa920c-6ab1-4ae3-bb20-d7ab45c94102" providerId="ADAL" clId="{A4DB1614-1EA2-42F5-B170-6279F0179249}" dt="2022-06-26T10:53:01.363" v="4143" actId="47"/>
        <pc:sldMkLst>
          <pc:docMk/>
          <pc:sldMk cId="2255423873" sldId="286"/>
        </pc:sldMkLst>
        <pc:spChg chg="add del mod">
          <ac:chgData name="Bar Weiss" userId="f1aa920c-6ab1-4ae3-bb20-d7ab45c94102" providerId="ADAL" clId="{A4DB1614-1EA2-42F5-B170-6279F0179249}" dt="2022-06-26T10:52:56.823" v="4142" actId="478"/>
          <ac:spMkLst>
            <pc:docMk/>
            <pc:sldMk cId="2255423873" sldId="286"/>
            <ac:spMk id="4" creationId="{28C1D140-F3B4-E142-D71B-56D9DD9BD566}"/>
          </ac:spMkLst>
        </pc:spChg>
        <pc:picChg chg="add del">
          <ac:chgData name="Bar Weiss" userId="f1aa920c-6ab1-4ae3-bb20-d7ab45c94102" providerId="ADAL" clId="{A4DB1614-1EA2-42F5-B170-6279F0179249}" dt="2022-06-26T10:52:56.823" v="4142" actId="478"/>
          <ac:picMkLst>
            <pc:docMk/>
            <pc:sldMk cId="2255423873" sldId="286"/>
            <ac:picMk id="5" creationId="{00795E54-3C15-663C-FC40-82D90019058A}"/>
          </ac:picMkLst>
        </pc:picChg>
        <pc:picChg chg="add del mod ord">
          <ac:chgData name="Bar Weiss" userId="f1aa920c-6ab1-4ae3-bb20-d7ab45c94102" providerId="ADAL" clId="{A4DB1614-1EA2-42F5-B170-6279F0179249}" dt="2022-06-26T10:52:55.920" v="4141" actId="22"/>
          <ac:picMkLst>
            <pc:docMk/>
            <pc:sldMk cId="2255423873" sldId="286"/>
            <ac:picMk id="7" creationId="{42588AD3-BD0B-1AEF-675E-68ACF2E93566}"/>
          </ac:picMkLst>
        </pc:picChg>
      </pc:sldChg>
      <pc:sldChg chg="addSp delSp modSp new mod modTransition">
        <pc:chgData name="Bar Weiss" userId="f1aa920c-6ab1-4ae3-bb20-d7ab45c94102" providerId="ADAL" clId="{A4DB1614-1EA2-42F5-B170-6279F0179249}" dt="2022-06-26T12:39:13.720" v="5839"/>
        <pc:sldMkLst>
          <pc:docMk/>
          <pc:sldMk cId="3178588898" sldId="286"/>
        </pc:sldMkLst>
        <pc:spChg chg="mod">
          <ac:chgData name="Bar Weiss" userId="f1aa920c-6ab1-4ae3-bb20-d7ab45c94102" providerId="ADAL" clId="{A4DB1614-1EA2-42F5-B170-6279F0179249}" dt="2022-06-26T10:56:05.251" v="4241" actId="20577"/>
          <ac:spMkLst>
            <pc:docMk/>
            <pc:sldMk cId="3178588898" sldId="286"/>
            <ac:spMk id="2" creationId="{7C401AD4-D00A-D41B-705E-17E0B0911CAD}"/>
          </ac:spMkLst>
        </pc:spChg>
        <pc:spChg chg="del">
          <ac:chgData name="Bar Weiss" userId="f1aa920c-6ab1-4ae3-bb20-d7ab45c94102" providerId="ADAL" clId="{A4DB1614-1EA2-42F5-B170-6279F0179249}" dt="2022-06-26T11:07:01.440" v="4242" actId="22"/>
          <ac:spMkLst>
            <pc:docMk/>
            <pc:sldMk cId="3178588898" sldId="286"/>
            <ac:spMk id="3" creationId="{1CE2AB9C-B154-C08E-59F1-D82547C1DA75}"/>
          </ac:spMkLst>
        </pc:spChg>
        <pc:spChg chg="add del mod">
          <ac:chgData name="Bar Weiss" userId="f1aa920c-6ab1-4ae3-bb20-d7ab45c94102" providerId="ADAL" clId="{A4DB1614-1EA2-42F5-B170-6279F0179249}" dt="2022-06-26T11:17:24.242" v="4301" actId="21"/>
          <ac:spMkLst>
            <pc:docMk/>
            <pc:sldMk cId="3178588898" sldId="286"/>
            <ac:spMk id="6" creationId="{536A242A-504D-BFCE-429E-98A11D770986}"/>
          </ac:spMkLst>
        </pc:spChg>
        <pc:spChg chg="add del mod">
          <ac:chgData name="Bar Weiss" userId="f1aa920c-6ab1-4ae3-bb20-d7ab45c94102" providerId="ADAL" clId="{A4DB1614-1EA2-42F5-B170-6279F0179249}" dt="2022-06-26T11:17:24.242" v="4301" actId="21"/>
          <ac:spMkLst>
            <pc:docMk/>
            <pc:sldMk cId="3178588898" sldId="286"/>
            <ac:spMk id="8" creationId="{309F76E6-2AE9-B0AE-8B7C-3967CBB873D0}"/>
          </ac:spMkLst>
        </pc:spChg>
        <pc:spChg chg="add mod">
          <ac:chgData name="Bar Weiss" userId="f1aa920c-6ab1-4ae3-bb20-d7ab45c94102" providerId="ADAL" clId="{A4DB1614-1EA2-42F5-B170-6279F0179249}" dt="2022-06-26T11:29:02.560" v="4665" actId="20577"/>
          <ac:spMkLst>
            <pc:docMk/>
            <pc:sldMk cId="3178588898" sldId="286"/>
            <ac:spMk id="13" creationId="{B449B041-2312-B30E-64C8-83E52EFD6C33}"/>
          </ac:spMkLst>
        </pc:spChg>
        <pc:spChg chg="add mod">
          <ac:chgData name="Bar Weiss" userId="f1aa920c-6ab1-4ae3-bb20-d7ab45c94102" providerId="ADAL" clId="{A4DB1614-1EA2-42F5-B170-6279F0179249}" dt="2022-06-26T11:17:28.819" v="4303" actId="1076"/>
          <ac:spMkLst>
            <pc:docMk/>
            <pc:sldMk cId="3178588898" sldId="286"/>
            <ac:spMk id="15" creationId="{D36B44D6-A0D6-5089-B6D8-C3CC1659204E}"/>
          </ac:spMkLst>
        </pc:spChg>
        <pc:spChg chg="add mod">
          <ac:chgData name="Bar Weiss" userId="f1aa920c-6ab1-4ae3-bb20-d7ab45c94102" providerId="ADAL" clId="{A4DB1614-1EA2-42F5-B170-6279F0179249}" dt="2022-06-26T11:17:28.819" v="4303" actId="1076"/>
          <ac:spMkLst>
            <pc:docMk/>
            <pc:sldMk cId="3178588898" sldId="286"/>
            <ac:spMk id="16" creationId="{E25A8B09-BE95-D4C4-FE87-A454F2A51653}"/>
          </ac:spMkLst>
        </pc:spChg>
        <pc:picChg chg="add del mod ord modCrop">
          <ac:chgData name="Bar Weiss" userId="f1aa920c-6ab1-4ae3-bb20-d7ab45c94102" providerId="ADAL" clId="{A4DB1614-1EA2-42F5-B170-6279F0179249}" dt="2022-06-26T11:17:24.242" v="4301" actId="21"/>
          <ac:picMkLst>
            <pc:docMk/>
            <pc:sldMk cId="3178588898" sldId="286"/>
            <ac:picMk id="5" creationId="{62D4306E-F3D0-694B-4325-0C1E6F4CD043}"/>
          </ac:picMkLst>
        </pc:picChg>
        <pc:picChg chg="add del mod">
          <ac:chgData name="Bar Weiss" userId="f1aa920c-6ab1-4ae3-bb20-d7ab45c94102" providerId="ADAL" clId="{A4DB1614-1EA2-42F5-B170-6279F0179249}" dt="2022-06-26T11:09:56.694" v="4291" actId="478"/>
          <ac:picMkLst>
            <pc:docMk/>
            <pc:sldMk cId="3178588898" sldId="286"/>
            <ac:picMk id="7" creationId="{9C8E1035-EF92-27FE-F089-0D52760E35C6}"/>
          </ac:picMkLst>
        </pc:picChg>
        <pc:picChg chg="add del mod modCrop">
          <ac:chgData name="Bar Weiss" userId="f1aa920c-6ab1-4ae3-bb20-d7ab45c94102" providerId="ADAL" clId="{A4DB1614-1EA2-42F5-B170-6279F0179249}" dt="2022-06-26T11:17:24.242" v="4301" actId="21"/>
          <ac:picMkLst>
            <pc:docMk/>
            <pc:sldMk cId="3178588898" sldId="286"/>
            <ac:picMk id="10" creationId="{CB3791E7-050A-8791-C0C1-A4A85E7AA40F}"/>
          </ac:picMkLst>
        </pc:picChg>
        <pc:picChg chg="add del mod">
          <ac:chgData name="Bar Weiss" userId="f1aa920c-6ab1-4ae3-bb20-d7ab45c94102" providerId="ADAL" clId="{A4DB1614-1EA2-42F5-B170-6279F0179249}" dt="2022-06-26T11:17:24.242" v="4301" actId="21"/>
          <ac:picMkLst>
            <pc:docMk/>
            <pc:sldMk cId="3178588898" sldId="286"/>
            <ac:picMk id="11" creationId="{E67ACE3D-EF5D-E203-E8CE-C60EF0027206}"/>
          </ac:picMkLst>
        </pc:picChg>
        <pc:picChg chg="add del mod">
          <ac:chgData name="Bar Weiss" userId="f1aa920c-6ab1-4ae3-bb20-d7ab45c94102" providerId="ADAL" clId="{A4DB1614-1EA2-42F5-B170-6279F0179249}" dt="2022-06-26T11:31:37.491" v="4672" actId="478"/>
          <ac:picMkLst>
            <pc:docMk/>
            <pc:sldMk cId="3178588898" sldId="286"/>
            <ac:picMk id="14" creationId="{1E09FDAC-9C7A-5A5E-AB14-F2EB70149C98}"/>
          </ac:picMkLst>
        </pc:picChg>
        <pc:picChg chg="add del mod">
          <ac:chgData name="Bar Weiss" userId="f1aa920c-6ab1-4ae3-bb20-d7ab45c94102" providerId="ADAL" clId="{A4DB1614-1EA2-42F5-B170-6279F0179249}" dt="2022-06-26T11:32:24.521" v="4679" actId="478"/>
          <ac:picMkLst>
            <pc:docMk/>
            <pc:sldMk cId="3178588898" sldId="286"/>
            <ac:picMk id="17" creationId="{ACD9D943-EEA4-F84A-EFA7-5D338866C28D}"/>
          </ac:picMkLst>
        </pc:picChg>
        <pc:picChg chg="add del mod">
          <ac:chgData name="Bar Weiss" userId="f1aa920c-6ab1-4ae3-bb20-d7ab45c94102" providerId="ADAL" clId="{A4DB1614-1EA2-42F5-B170-6279F0179249}" dt="2022-06-26T11:31:42.190" v="4674" actId="478"/>
          <ac:picMkLst>
            <pc:docMk/>
            <pc:sldMk cId="3178588898" sldId="286"/>
            <ac:picMk id="18" creationId="{0434E900-3A75-91A6-B85C-6205E6DCCDED}"/>
          </ac:picMkLst>
        </pc:picChg>
        <pc:picChg chg="add mod modCrop">
          <ac:chgData name="Bar Weiss" userId="f1aa920c-6ab1-4ae3-bb20-d7ab45c94102" providerId="ADAL" clId="{A4DB1614-1EA2-42F5-B170-6279F0179249}" dt="2022-06-26T11:31:40.677" v="4673" actId="1076"/>
          <ac:picMkLst>
            <pc:docMk/>
            <pc:sldMk cId="3178588898" sldId="286"/>
            <ac:picMk id="20" creationId="{FFD685D0-9218-5011-C259-E127D2263EAF}"/>
          </ac:picMkLst>
        </pc:picChg>
        <pc:picChg chg="add del">
          <ac:chgData name="Bar Weiss" userId="f1aa920c-6ab1-4ae3-bb20-d7ab45c94102" providerId="ADAL" clId="{A4DB1614-1EA2-42F5-B170-6279F0179249}" dt="2022-06-26T11:31:44.268" v="4676" actId="22"/>
          <ac:picMkLst>
            <pc:docMk/>
            <pc:sldMk cId="3178588898" sldId="286"/>
            <ac:picMk id="22" creationId="{0BEBF6E7-A325-9047-37CB-373AB8F05E88}"/>
          </ac:picMkLst>
        </pc:picChg>
        <pc:picChg chg="add mod">
          <ac:chgData name="Bar Weiss" userId="f1aa920c-6ab1-4ae3-bb20-d7ab45c94102" providerId="ADAL" clId="{A4DB1614-1EA2-42F5-B170-6279F0179249}" dt="2022-06-26T11:31:51.095" v="4678" actId="1076"/>
          <ac:picMkLst>
            <pc:docMk/>
            <pc:sldMk cId="3178588898" sldId="286"/>
            <ac:picMk id="23" creationId="{C78470CB-AE97-9E8A-F2E7-A5ED411FD18F}"/>
          </ac:picMkLst>
        </pc:picChg>
        <pc:picChg chg="add mod">
          <ac:chgData name="Bar Weiss" userId="f1aa920c-6ab1-4ae3-bb20-d7ab45c94102" providerId="ADAL" clId="{A4DB1614-1EA2-42F5-B170-6279F0179249}" dt="2022-06-26T11:33:05.023" v="4686" actId="1076"/>
          <ac:picMkLst>
            <pc:docMk/>
            <pc:sldMk cId="3178588898" sldId="286"/>
            <ac:picMk id="25" creationId="{FE6CF2BA-1C59-0565-4C06-B290E4DD3480}"/>
          </ac:picMkLst>
        </pc:picChg>
      </pc:sldChg>
      <pc:sldChg chg="addSp delSp modSp new mod modTransition">
        <pc:chgData name="Bar Weiss" userId="f1aa920c-6ab1-4ae3-bb20-d7ab45c94102" providerId="ADAL" clId="{A4DB1614-1EA2-42F5-B170-6279F0179249}" dt="2022-06-29T12:24:15.539" v="7322" actId="20577"/>
        <pc:sldMkLst>
          <pc:docMk/>
          <pc:sldMk cId="1077058001" sldId="287"/>
        </pc:sldMkLst>
        <pc:spChg chg="mod">
          <ac:chgData name="Bar Weiss" userId="f1aa920c-6ab1-4ae3-bb20-d7ab45c94102" providerId="ADAL" clId="{A4DB1614-1EA2-42F5-B170-6279F0179249}" dt="2022-06-29T12:24:15.539" v="7322" actId="20577"/>
          <ac:spMkLst>
            <pc:docMk/>
            <pc:sldMk cId="1077058001" sldId="287"/>
            <ac:spMk id="2" creationId="{A4438CDD-A7CE-4300-2969-B26B0C20CAB5}"/>
          </ac:spMkLst>
        </pc:spChg>
        <pc:spChg chg="del">
          <ac:chgData name="Bar Weiss" userId="f1aa920c-6ab1-4ae3-bb20-d7ab45c94102" providerId="ADAL" clId="{A4DB1614-1EA2-42F5-B170-6279F0179249}" dt="2022-06-26T11:36:09.043" v="4718" actId="22"/>
          <ac:spMkLst>
            <pc:docMk/>
            <pc:sldMk cId="1077058001" sldId="287"/>
            <ac:spMk id="3" creationId="{81BF985D-015A-2A22-AF83-7DCA820014AB}"/>
          </ac:spMkLst>
        </pc:spChg>
        <pc:picChg chg="add mod ord">
          <ac:chgData name="Bar Weiss" userId="f1aa920c-6ab1-4ae3-bb20-d7ab45c94102" providerId="ADAL" clId="{A4DB1614-1EA2-42F5-B170-6279F0179249}" dt="2022-06-26T11:36:15.527" v="4721" actId="1076"/>
          <ac:picMkLst>
            <pc:docMk/>
            <pc:sldMk cId="1077058001" sldId="287"/>
            <ac:picMk id="5" creationId="{FC179EDC-0D95-DA0A-56B7-9C70FBA1EC09}"/>
          </ac:picMkLst>
        </pc:picChg>
      </pc:sldChg>
      <pc:sldChg chg="addSp delSp modSp new mod modTransition">
        <pc:chgData name="Bar Weiss" userId="f1aa920c-6ab1-4ae3-bb20-d7ab45c94102" providerId="ADAL" clId="{A4DB1614-1EA2-42F5-B170-6279F0179249}" dt="2022-06-26T12:39:13.720" v="5839"/>
        <pc:sldMkLst>
          <pc:docMk/>
          <pc:sldMk cId="52440758" sldId="288"/>
        </pc:sldMkLst>
        <pc:spChg chg="mod">
          <ac:chgData name="Bar Weiss" userId="f1aa920c-6ab1-4ae3-bb20-d7ab45c94102" providerId="ADAL" clId="{A4DB1614-1EA2-42F5-B170-6279F0179249}" dt="2022-06-26T11:42:54.948" v="4957" actId="20577"/>
          <ac:spMkLst>
            <pc:docMk/>
            <pc:sldMk cId="52440758" sldId="288"/>
            <ac:spMk id="2" creationId="{FF79F164-E102-B18D-B124-DB5122945913}"/>
          </ac:spMkLst>
        </pc:spChg>
        <pc:spChg chg="del">
          <ac:chgData name="Bar Weiss" userId="f1aa920c-6ab1-4ae3-bb20-d7ab45c94102" providerId="ADAL" clId="{A4DB1614-1EA2-42F5-B170-6279F0179249}" dt="2022-06-26T11:43:29.239" v="4958" actId="22"/>
          <ac:spMkLst>
            <pc:docMk/>
            <pc:sldMk cId="52440758" sldId="288"/>
            <ac:spMk id="3" creationId="{92983EA5-347A-008C-0302-ED3192DBF575}"/>
          </ac:spMkLst>
        </pc:spChg>
        <pc:picChg chg="add mod ord">
          <ac:chgData name="Bar Weiss" userId="f1aa920c-6ab1-4ae3-bb20-d7ab45c94102" providerId="ADAL" clId="{A4DB1614-1EA2-42F5-B170-6279F0179249}" dt="2022-06-26T11:43:33.600" v="4962" actId="1076"/>
          <ac:picMkLst>
            <pc:docMk/>
            <pc:sldMk cId="52440758" sldId="288"/>
            <ac:picMk id="5" creationId="{E39FD8EB-C324-8D97-64C6-A2F414397FF3}"/>
          </ac:picMkLst>
        </pc:picChg>
        <pc:picChg chg="add mod">
          <ac:chgData name="Bar Weiss" userId="f1aa920c-6ab1-4ae3-bb20-d7ab45c94102" providerId="ADAL" clId="{A4DB1614-1EA2-42F5-B170-6279F0179249}" dt="2022-06-26T11:44:05.261" v="4969" actId="1076"/>
          <ac:picMkLst>
            <pc:docMk/>
            <pc:sldMk cId="52440758" sldId="288"/>
            <ac:picMk id="7" creationId="{744F6DAF-C390-7D8C-2BA6-92EF150B67A8}"/>
          </ac:picMkLst>
        </pc:picChg>
      </pc:sldChg>
      <pc:sldChg chg="addSp delSp modSp new mod modTransition">
        <pc:chgData name="Bar Weiss" userId="f1aa920c-6ab1-4ae3-bb20-d7ab45c94102" providerId="ADAL" clId="{A4DB1614-1EA2-42F5-B170-6279F0179249}" dt="2022-06-29T07:06:56.405" v="7202" actId="1076"/>
        <pc:sldMkLst>
          <pc:docMk/>
          <pc:sldMk cId="3197481574" sldId="289"/>
        </pc:sldMkLst>
        <pc:spChg chg="mod">
          <ac:chgData name="Bar Weiss" userId="f1aa920c-6ab1-4ae3-bb20-d7ab45c94102" providerId="ADAL" clId="{A4DB1614-1EA2-42F5-B170-6279F0179249}" dt="2022-06-26T11:45:35.457" v="4983" actId="20577"/>
          <ac:spMkLst>
            <pc:docMk/>
            <pc:sldMk cId="3197481574" sldId="289"/>
            <ac:spMk id="2" creationId="{BE89B3B9-B4BC-B147-DDDF-96DF9A537E31}"/>
          </ac:spMkLst>
        </pc:spChg>
        <pc:spChg chg="del">
          <ac:chgData name="Bar Weiss" userId="f1aa920c-6ab1-4ae3-bb20-d7ab45c94102" providerId="ADAL" clId="{A4DB1614-1EA2-42F5-B170-6279F0179249}" dt="2022-06-26T11:45:53.489" v="4984" actId="22"/>
          <ac:spMkLst>
            <pc:docMk/>
            <pc:sldMk cId="3197481574" sldId="289"/>
            <ac:spMk id="3" creationId="{BFFC4AB1-E624-E980-9875-245C7F42C086}"/>
          </ac:spMkLst>
        </pc:spChg>
        <pc:spChg chg="add mod">
          <ac:chgData name="Bar Weiss" userId="f1aa920c-6ab1-4ae3-bb20-d7ab45c94102" providerId="ADAL" clId="{A4DB1614-1EA2-42F5-B170-6279F0179249}" dt="2022-06-29T07:06:32.498" v="7201" actId="20577"/>
          <ac:spMkLst>
            <pc:docMk/>
            <pc:sldMk cId="3197481574" sldId="289"/>
            <ac:spMk id="10" creationId="{C6B94F41-5B44-1BBB-DFFF-E725DD0B5198}"/>
          </ac:spMkLst>
        </pc:spChg>
        <pc:picChg chg="add del mod">
          <ac:chgData name="Bar Weiss" userId="f1aa920c-6ab1-4ae3-bb20-d7ab45c94102" providerId="ADAL" clId="{A4DB1614-1EA2-42F5-B170-6279F0179249}" dt="2022-06-29T07:04:52.384" v="7009" actId="478"/>
          <ac:picMkLst>
            <pc:docMk/>
            <pc:sldMk cId="3197481574" sldId="289"/>
            <ac:picMk id="4" creationId="{87C388EA-E4CA-179C-C710-669047AEC10E}"/>
          </ac:picMkLst>
        </pc:picChg>
        <pc:picChg chg="add mod ord">
          <ac:chgData name="Bar Weiss" userId="f1aa920c-6ab1-4ae3-bb20-d7ab45c94102" providerId="ADAL" clId="{A4DB1614-1EA2-42F5-B170-6279F0179249}" dt="2022-06-29T07:05:09.600" v="7013" actId="1076"/>
          <ac:picMkLst>
            <pc:docMk/>
            <pc:sldMk cId="3197481574" sldId="289"/>
            <ac:picMk id="5" creationId="{0B5827F3-F99E-B8B7-FAAD-AB55BCD8540F}"/>
          </ac:picMkLst>
        </pc:picChg>
        <pc:picChg chg="add mod">
          <ac:chgData name="Bar Weiss" userId="f1aa920c-6ab1-4ae3-bb20-d7ab45c94102" providerId="ADAL" clId="{A4DB1614-1EA2-42F5-B170-6279F0179249}" dt="2022-06-29T07:06:56.405" v="7202" actId="1076"/>
          <ac:picMkLst>
            <pc:docMk/>
            <pc:sldMk cId="3197481574" sldId="289"/>
            <ac:picMk id="7" creationId="{C36961A8-F41D-53B6-3494-73F4A9AFFCFB}"/>
          </ac:picMkLst>
        </pc:picChg>
        <pc:picChg chg="add mod">
          <ac:chgData name="Bar Weiss" userId="f1aa920c-6ab1-4ae3-bb20-d7ab45c94102" providerId="ADAL" clId="{A4DB1614-1EA2-42F5-B170-6279F0179249}" dt="2022-06-29T07:06:56.405" v="7202" actId="1076"/>
          <ac:picMkLst>
            <pc:docMk/>
            <pc:sldMk cId="3197481574" sldId="289"/>
            <ac:picMk id="9" creationId="{764A9DCE-DA56-4816-0724-477841D06A3E}"/>
          </ac:picMkLst>
        </pc:picChg>
        <pc:picChg chg="add mod">
          <ac:chgData name="Bar Weiss" userId="f1aa920c-6ab1-4ae3-bb20-d7ab45c94102" providerId="ADAL" clId="{A4DB1614-1EA2-42F5-B170-6279F0179249}" dt="2022-06-29T07:06:56.405" v="7202" actId="1076"/>
          <ac:picMkLst>
            <pc:docMk/>
            <pc:sldMk cId="3197481574" sldId="289"/>
            <ac:picMk id="11" creationId="{E6D4D81B-ED66-7902-4A13-8D6D8415E6D5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6T12:39:13.720" v="5839"/>
        <pc:sldMkLst>
          <pc:docMk/>
          <pc:sldMk cId="1563737190" sldId="290"/>
        </pc:sldMkLst>
        <pc:spChg chg="mod">
          <ac:chgData name="Bar Weiss" userId="f1aa920c-6ab1-4ae3-bb20-d7ab45c94102" providerId="ADAL" clId="{A4DB1614-1EA2-42F5-B170-6279F0179249}" dt="2022-06-26T11:50:56.825" v="5030" actId="20577"/>
          <ac:spMkLst>
            <pc:docMk/>
            <pc:sldMk cId="1563737190" sldId="290"/>
            <ac:spMk id="2" creationId="{DFFC0657-3D0B-B6A8-8C5D-F1F922DEF328}"/>
          </ac:spMkLst>
        </pc:spChg>
        <pc:spChg chg="add del mod">
          <ac:chgData name="Bar Weiss" userId="f1aa920c-6ab1-4ae3-bb20-d7ab45c94102" providerId="ADAL" clId="{A4DB1614-1EA2-42F5-B170-6279F0179249}" dt="2022-06-26T11:51:17.620" v="5032" actId="22"/>
          <ac:spMkLst>
            <pc:docMk/>
            <pc:sldMk cId="1563737190" sldId="290"/>
            <ac:spMk id="4" creationId="{F9D4CB97-BFBF-240A-AC63-26C0B2BE5E75}"/>
          </ac:spMkLst>
        </pc:spChg>
        <pc:picChg chg="del">
          <ac:chgData name="Bar Weiss" userId="f1aa920c-6ab1-4ae3-bb20-d7ab45c94102" providerId="ADAL" clId="{A4DB1614-1EA2-42F5-B170-6279F0179249}" dt="2022-06-26T11:50:58.867" v="5031" actId="478"/>
          <ac:picMkLst>
            <pc:docMk/>
            <pc:sldMk cId="1563737190" sldId="290"/>
            <ac:picMk id="5" creationId="{4651C329-12E3-8CA3-498D-BA37BB41430E}"/>
          </ac:picMkLst>
        </pc:picChg>
        <pc:picChg chg="add mod ord">
          <ac:chgData name="Bar Weiss" userId="f1aa920c-6ab1-4ae3-bb20-d7ab45c94102" providerId="ADAL" clId="{A4DB1614-1EA2-42F5-B170-6279F0179249}" dt="2022-06-26T11:51:24.985" v="5036" actId="1076"/>
          <ac:picMkLst>
            <pc:docMk/>
            <pc:sldMk cId="1563737190" sldId="290"/>
            <ac:picMk id="7" creationId="{8CC7CE75-9970-8663-812A-D5FA02617E3D}"/>
          </ac:picMkLst>
        </pc:picChg>
      </pc:sldChg>
      <pc:sldChg chg="addSp delSp modSp new mod ord modTransition">
        <pc:chgData name="Bar Weiss" userId="f1aa920c-6ab1-4ae3-bb20-d7ab45c94102" providerId="ADAL" clId="{A4DB1614-1EA2-42F5-B170-6279F0179249}" dt="2022-06-26T12:39:13.720" v="5839"/>
        <pc:sldMkLst>
          <pc:docMk/>
          <pc:sldMk cId="838924502" sldId="291"/>
        </pc:sldMkLst>
        <pc:spChg chg="mod">
          <ac:chgData name="Bar Weiss" userId="f1aa920c-6ab1-4ae3-bb20-d7ab45c94102" providerId="ADAL" clId="{A4DB1614-1EA2-42F5-B170-6279F0179249}" dt="2022-06-26T11:52:20.103" v="5079" actId="20577"/>
          <ac:spMkLst>
            <pc:docMk/>
            <pc:sldMk cId="838924502" sldId="291"/>
            <ac:spMk id="2" creationId="{80A1A3FF-2C36-390C-F8E3-4983211192F8}"/>
          </ac:spMkLst>
        </pc:spChg>
        <pc:spChg chg="del">
          <ac:chgData name="Bar Weiss" userId="f1aa920c-6ab1-4ae3-bb20-d7ab45c94102" providerId="ADAL" clId="{A4DB1614-1EA2-42F5-B170-6279F0179249}" dt="2022-06-26T11:52:00.023" v="5040" actId="22"/>
          <ac:spMkLst>
            <pc:docMk/>
            <pc:sldMk cId="838924502" sldId="291"/>
            <ac:spMk id="3" creationId="{0D771079-5FF0-855E-0E42-2077E8592DC7}"/>
          </ac:spMkLst>
        </pc:spChg>
        <pc:picChg chg="add mod ord">
          <ac:chgData name="Bar Weiss" userId="f1aa920c-6ab1-4ae3-bb20-d7ab45c94102" providerId="ADAL" clId="{A4DB1614-1EA2-42F5-B170-6279F0179249}" dt="2022-06-26T11:52:06.158" v="5044" actId="1076"/>
          <ac:picMkLst>
            <pc:docMk/>
            <pc:sldMk cId="838924502" sldId="291"/>
            <ac:picMk id="5" creationId="{1891D31E-3957-AA06-B8FE-D0C5A527F7A6}"/>
          </ac:picMkLst>
        </pc:picChg>
        <pc:picChg chg="add del">
          <ac:chgData name="Bar Weiss" userId="f1aa920c-6ab1-4ae3-bb20-d7ab45c94102" providerId="ADAL" clId="{A4DB1614-1EA2-42F5-B170-6279F0179249}" dt="2022-06-26T11:52:24.319" v="5081" actId="22"/>
          <ac:picMkLst>
            <pc:docMk/>
            <pc:sldMk cId="838924502" sldId="291"/>
            <ac:picMk id="7" creationId="{2D7785E7-F63E-5C34-13E9-FE40F91404F8}"/>
          </ac:picMkLst>
        </pc:picChg>
      </pc:sldChg>
      <pc:sldChg chg="addSp delSp modSp add mod ord modTransition">
        <pc:chgData name="Bar Weiss" userId="f1aa920c-6ab1-4ae3-bb20-d7ab45c94102" providerId="ADAL" clId="{A4DB1614-1EA2-42F5-B170-6279F0179249}" dt="2022-06-26T12:39:13.720" v="5839"/>
        <pc:sldMkLst>
          <pc:docMk/>
          <pc:sldMk cId="1794619197" sldId="292"/>
        </pc:sldMkLst>
        <pc:spChg chg="mod">
          <ac:chgData name="Bar Weiss" userId="f1aa920c-6ab1-4ae3-bb20-d7ab45c94102" providerId="ADAL" clId="{A4DB1614-1EA2-42F5-B170-6279F0179249}" dt="2022-06-26T11:52:36.228" v="5090" actId="20577"/>
          <ac:spMkLst>
            <pc:docMk/>
            <pc:sldMk cId="1794619197" sldId="292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1:52:50.952" v="5092" actId="22"/>
          <ac:spMkLst>
            <pc:docMk/>
            <pc:sldMk cId="1794619197" sldId="292"/>
            <ac:spMk id="4" creationId="{1187AC8E-77CC-CD2F-C72D-6E5CCBD88594}"/>
          </ac:spMkLst>
        </pc:spChg>
        <pc:picChg chg="del">
          <ac:chgData name="Bar Weiss" userId="f1aa920c-6ab1-4ae3-bb20-d7ab45c94102" providerId="ADAL" clId="{A4DB1614-1EA2-42F5-B170-6279F0179249}" dt="2022-06-26T11:52:38.522" v="5091" actId="478"/>
          <ac:picMkLst>
            <pc:docMk/>
            <pc:sldMk cId="1794619197" sldId="292"/>
            <ac:picMk id="5" creationId="{1891D31E-3957-AA06-B8FE-D0C5A527F7A6}"/>
          </ac:picMkLst>
        </pc:picChg>
        <pc:picChg chg="add mod ord">
          <ac:chgData name="Bar Weiss" userId="f1aa920c-6ab1-4ae3-bb20-d7ab45c94102" providerId="ADAL" clId="{A4DB1614-1EA2-42F5-B170-6279F0179249}" dt="2022-06-26T11:52:55.809" v="5095" actId="1076"/>
          <ac:picMkLst>
            <pc:docMk/>
            <pc:sldMk cId="1794619197" sldId="292"/>
            <ac:picMk id="7" creationId="{407C9268-6746-5066-3346-CA315A62C526}"/>
          </ac:picMkLst>
        </pc:picChg>
      </pc:sldChg>
      <pc:sldChg chg="addSp delSp modSp add mod ord modTransition">
        <pc:chgData name="Bar Weiss" userId="f1aa920c-6ab1-4ae3-bb20-d7ab45c94102" providerId="ADAL" clId="{A4DB1614-1EA2-42F5-B170-6279F0179249}" dt="2022-06-26T12:39:13.720" v="5839"/>
        <pc:sldMkLst>
          <pc:docMk/>
          <pc:sldMk cId="1535806821" sldId="293"/>
        </pc:sldMkLst>
        <pc:spChg chg="mod">
          <ac:chgData name="Bar Weiss" userId="f1aa920c-6ab1-4ae3-bb20-d7ab45c94102" providerId="ADAL" clId="{A4DB1614-1EA2-42F5-B170-6279F0179249}" dt="2022-06-26T11:53:43.486" v="5103" actId="20577"/>
          <ac:spMkLst>
            <pc:docMk/>
            <pc:sldMk cId="1535806821" sldId="293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1:53:46.090" v="5105" actId="22"/>
          <ac:spMkLst>
            <pc:docMk/>
            <pc:sldMk cId="1535806821" sldId="293"/>
            <ac:spMk id="4" creationId="{4443B324-5CA9-6FFA-ECCB-B69DE6A3C1A7}"/>
          </ac:spMkLst>
        </pc:spChg>
        <pc:picChg chg="del">
          <ac:chgData name="Bar Weiss" userId="f1aa920c-6ab1-4ae3-bb20-d7ab45c94102" providerId="ADAL" clId="{A4DB1614-1EA2-42F5-B170-6279F0179249}" dt="2022-06-26T11:53:45.114" v="5104" actId="478"/>
          <ac:picMkLst>
            <pc:docMk/>
            <pc:sldMk cId="1535806821" sldId="293"/>
            <ac:picMk id="5" creationId="{1891D31E-3957-AA06-B8FE-D0C5A527F7A6}"/>
          </ac:picMkLst>
        </pc:picChg>
        <pc:picChg chg="add mod ord">
          <ac:chgData name="Bar Weiss" userId="f1aa920c-6ab1-4ae3-bb20-d7ab45c94102" providerId="ADAL" clId="{A4DB1614-1EA2-42F5-B170-6279F0179249}" dt="2022-06-26T11:53:50.714" v="5107" actId="1076"/>
          <ac:picMkLst>
            <pc:docMk/>
            <pc:sldMk cId="1535806821" sldId="293"/>
            <ac:picMk id="7" creationId="{04FF7F09-EC9F-79DC-CF87-76869CDD65BE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6T12:39:13.720" v="5839"/>
        <pc:sldMkLst>
          <pc:docMk/>
          <pc:sldMk cId="1562780866" sldId="294"/>
        </pc:sldMkLst>
        <pc:spChg chg="mod">
          <ac:chgData name="Bar Weiss" userId="f1aa920c-6ab1-4ae3-bb20-d7ab45c94102" providerId="ADAL" clId="{A4DB1614-1EA2-42F5-B170-6279F0179249}" dt="2022-06-26T11:58:37.146" v="5146" actId="20577"/>
          <ac:spMkLst>
            <pc:docMk/>
            <pc:sldMk cId="1562780866" sldId="294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1:54:21.545" v="5114" actId="22"/>
          <ac:spMkLst>
            <pc:docMk/>
            <pc:sldMk cId="1562780866" sldId="294"/>
            <ac:spMk id="4" creationId="{44F619F5-63E9-6949-3D3F-6CE17A5C7C87}"/>
          </ac:spMkLst>
        </pc:spChg>
        <pc:picChg chg="del">
          <ac:chgData name="Bar Weiss" userId="f1aa920c-6ab1-4ae3-bb20-d7ab45c94102" providerId="ADAL" clId="{A4DB1614-1EA2-42F5-B170-6279F0179249}" dt="2022-06-26T11:54:20.549" v="5113" actId="478"/>
          <ac:picMkLst>
            <pc:docMk/>
            <pc:sldMk cId="1562780866" sldId="294"/>
            <ac:picMk id="5" creationId="{1891D31E-3957-AA06-B8FE-D0C5A527F7A6}"/>
          </ac:picMkLst>
        </pc:picChg>
        <pc:picChg chg="add mod ord">
          <ac:chgData name="Bar Weiss" userId="f1aa920c-6ab1-4ae3-bb20-d7ab45c94102" providerId="ADAL" clId="{A4DB1614-1EA2-42F5-B170-6279F0179249}" dt="2022-06-26T11:54:25.646" v="5116" actId="1076"/>
          <ac:picMkLst>
            <pc:docMk/>
            <pc:sldMk cId="1562780866" sldId="294"/>
            <ac:picMk id="7" creationId="{372957D6-A0E0-370E-1F08-37492F6D9B4E}"/>
          </ac:picMkLst>
        </pc:picChg>
      </pc:sldChg>
      <pc:sldChg chg="addSp delSp modSp add mod ord modTransition">
        <pc:chgData name="Bar Weiss" userId="f1aa920c-6ab1-4ae3-bb20-d7ab45c94102" providerId="ADAL" clId="{A4DB1614-1EA2-42F5-B170-6279F0179249}" dt="2022-06-26T12:39:13.720" v="5839"/>
        <pc:sldMkLst>
          <pc:docMk/>
          <pc:sldMk cId="325236585" sldId="295"/>
        </pc:sldMkLst>
        <pc:spChg chg="mod">
          <ac:chgData name="Bar Weiss" userId="f1aa920c-6ab1-4ae3-bb20-d7ab45c94102" providerId="ADAL" clId="{A4DB1614-1EA2-42F5-B170-6279F0179249}" dt="2022-06-26T11:56:20.567" v="5126" actId="20577"/>
          <ac:spMkLst>
            <pc:docMk/>
            <pc:sldMk cId="325236585" sldId="295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1:56:18.682" v="5123" actId="22"/>
          <ac:spMkLst>
            <pc:docMk/>
            <pc:sldMk cId="325236585" sldId="295"/>
            <ac:spMk id="4" creationId="{755152D2-950D-A0A8-20AF-4E672FA81A80}"/>
          </ac:spMkLst>
        </pc:spChg>
        <pc:picChg chg="del">
          <ac:chgData name="Bar Weiss" userId="f1aa920c-6ab1-4ae3-bb20-d7ab45c94102" providerId="ADAL" clId="{A4DB1614-1EA2-42F5-B170-6279F0179249}" dt="2022-06-26T11:56:17.691" v="5122" actId="478"/>
          <ac:picMkLst>
            <pc:docMk/>
            <pc:sldMk cId="325236585" sldId="295"/>
            <ac:picMk id="5" creationId="{1891D31E-3957-AA06-B8FE-D0C5A527F7A6}"/>
          </ac:picMkLst>
        </pc:picChg>
        <pc:picChg chg="add mod ord">
          <ac:chgData name="Bar Weiss" userId="f1aa920c-6ab1-4ae3-bb20-d7ab45c94102" providerId="ADAL" clId="{A4DB1614-1EA2-42F5-B170-6279F0179249}" dt="2022-06-26T11:56:26.394" v="5128" actId="1076"/>
          <ac:picMkLst>
            <pc:docMk/>
            <pc:sldMk cId="325236585" sldId="295"/>
            <ac:picMk id="7" creationId="{DDCC3843-E718-4B67-A975-C563C5C92F64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6T12:39:13.720" v="5839"/>
        <pc:sldMkLst>
          <pc:docMk/>
          <pc:sldMk cId="388228155" sldId="296"/>
        </pc:sldMkLst>
        <pc:spChg chg="mod">
          <ac:chgData name="Bar Weiss" userId="f1aa920c-6ab1-4ae3-bb20-d7ab45c94102" providerId="ADAL" clId="{A4DB1614-1EA2-42F5-B170-6279F0179249}" dt="2022-06-26T11:57:32.267" v="5138" actId="20577"/>
          <ac:spMkLst>
            <pc:docMk/>
            <pc:sldMk cId="388228155" sldId="296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1:57:45.017" v="5140" actId="22"/>
          <ac:spMkLst>
            <pc:docMk/>
            <pc:sldMk cId="388228155" sldId="296"/>
            <ac:spMk id="4" creationId="{F5A9C830-9A6B-6BA7-B6CE-EEE76470D9C1}"/>
          </ac:spMkLst>
        </pc:spChg>
        <pc:picChg chg="del">
          <ac:chgData name="Bar Weiss" userId="f1aa920c-6ab1-4ae3-bb20-d7ab45c94102" providerId="ADAL" clId="{A4DB1614-1EA2-42F5-B170-6279F0179249}" dt="2022-06-26T11:57:34.206" v="5139" actId="478"/>
          <ac:picMkLst>
            <pc:docMk/>
            <pc:sldMk cId="388228155" sldId="296"/>
            <ac:picMk id="5" creationId="{1891D31E-3957-AA06-B8FE-D0C5A527F7A6}"/>
          </ac:picMkLst>
        </pc:picChg>
        <pc:picChg chg="add mod ord">
          <ac:chgData name="Bar Weiss" userId="f1aa920c-6ab1-4ae3-bb20-d7ab45c94102" providerId="ADAL" clId="{A4DB1614-1EA2-42F5-B170-6279F0179249}" dt="2022-06-26T11:57:52.368" v="5144" actId="1076"/>
          <ac:picMkLst>
            <pc:docMk/>
            <pc:sldMk cId="388228155" sldId="296"/>
            <ac:picMk id="7" creationId="{429C5D58-1423-187C-E489-D4603A234F31}"/>
          </ac:picMkLst>
        </pc:picChg>
      </pc:sldChg>
      <pc:sldChg chg="addSp delSp modSp add mod ord modTransition">
        <pc:chgData name="Bar Weiss" userId="f1aa920c-6ab1-4ae3-bb20-d7ab45c94102" providerId="ADAL" clId="{A4DB1614-1EA2-42F5-B170-6279F0179249}" dt="2022-06-26T12:39:13.720" v="5839"/>
        <pc:sldMkLst>
          <pc:docMk/>
          <pc:sldMk cId="3004256472" sldId="297"/>
        </pc:sldMkLst>
        <pc:spChg chg="mod">
          <ac:chgData name="Bar Weiss" userId="f1aa920c-6ab1-4ae3-bb20-d7ab45c94102" providerId="ADAL" clId="{A4DB1614-1EA2-42F5-B170-6279F0179249}" dt="2022-06-26T11:58:59.721" v="5156" actId="20577"/>
          <ac:spMkLst>
            <pc:docMk/>
            <pc:sldMk cId="3004256472" sldId="297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1:59:23.398" v="5158" actId="478"/>
          <ac:spMkLst>
            <pc:docMk/>
            <pc:sldMk cId="3004256472" sldId="297"/>
            <ac:spMk id="4" creationId="{2491727B-1CAC-310B-E047-06FE2E8FDDDC}"/>
          </ac:spMkLst>
        </pc:spChg>
        <pc:spChg chg="add del mod">
          <ac:chgData name="Bar Weiss" userId="f1aa920c-6ab1-4ae3-bb20-d7ab45c94102" providerId="ADAL" clId="{A4DB1614-1EA2-42F5-B170-6279F0179249}" dt="2022-06-26T11:59:29.765" v="5160" actId="22"/>
          <ac:spMkLst>
            <pc:docMk/>
            <pc:sldMk cId="3004256472" sldId="297"/>
            <ac:spMk id="7" creationId="{B0B3BAA5-4AFC-BF12-2A33-655DB2F247C5}"/>
          </ac:spMkLst>
        </pc:spChg>
        <pc:picChg chg="add del">
          <ac:chgData name="Bar Weiss" userId="f1aa920c-6ab1-4ae3-bb20-d7ab45c94102" providerId="ADAL" clId="{A4DB1614-1EA2-42F5-B170-6279F0179249}" dt="2022-06-26T11:59:28.837" v="5159" actId="478"/>
          <ac:picMkLst>
            <pc:docMk/>
            <pc:sldMk cId="3004256472" sldId="297"/>
            <ac:picMk id="5" creationId="{1891D31E-3957-AA06-B8FE-D0C5A527F7A6}"/>
          </ac:picMkLst>
        </pc:picChg>
        <pc:picChg chg="add mod ord">
          <ac:chgData name="Bar Weiss" userId="f1aa920c-6ab1-4ae3-bb20-d7ab45c94102" providerId="ADAL" clId="{A4DB1614-1EA2-42F5-B170-6279F0179249}" dt="2022-06-26T11:59:35.270" v="5163" actId="1076"/>
          <ac:picMkLst>
            <pc:docMk/>
            <pc:sldMk cId="3004256472" sldId="297"/>
            <ac:picMk id="9" creationId="{5BF98815-0410-A0C4-597A-17A185B0C290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6T12:39:13.720" v="5839"/>
        <pc:sldMkLst>
          <pc:docMk/>
          <pc:sldMk cId="88585410" sldId="298"/>
        </pc:sldMkLst>
        <pc:spChg chg="mod">
          <ac:chgData name="Bar Weiss" userId="f1aa920c-6ab1-4ae3-bb20-d7ab45c94102" providerId="ADAL" clId="{A4DB1614-1EA2-42F5-B170-6279F0179249}" dt="2022-06-26T11:59:41.318" v="5174" actId="20577"/>
          <ac:spMkLst>
            <pc:docMk/>
            <pc:sldMk cId="88585410" sldId="298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2:00:06.698" v="5176" actId="22"/>
          <ac:spMkLst>
            <pc:docMk/>
            <pc:sldMk cId="88585410" sldId="298"/>
            <ac:spMk id="4" creationId="{BCE8E405-7B6E-1805-34B7-5DD0044FB286}"/>
          </ac:spMkLst>
        </pc:spChg>
        <pc:picChg chg="del">
          <ac:chgData name="Bar Weiss" userId="f1aa920c-6ab1-4ae3-bb20-d7ab45c94102" providerId="ADAL" clId="{A4DB1614-1EA2-42F5-B170-6279F0179249}" dt="2022-06-26T12:00:05.598" v="5175" actId="478"/>
          <ac:picMkLst>
            <pc:docMk/>
            <pc:sldMk cId="88585410" sldId="298"/>
            <ac:picMk id="5" creationId="{1891D31E-3957-AA06-B8FE-D0C5A527F7A6}"/>
          </ac:picMkLst>
        </pc:picChg>
        <pc:picChg chg="add mod ord">
          <ac:chgData name="Bar Weiss" userId="f1aa920c-6ab1-4ae3-bb20-d7ab45c94102" providerId="ADAL" clId="{A4DB1614-1EA2-42F5-B170-6279F0179249}" dt="2022-06-26T12:00:13.930" v="5179" actId="14100"/>
          <ac:picMkLst>
            <pc:docMk/>
            <pc:sldMk cId="88585410" sldId="298"/>
            <ac:picMk id="7" creationId="{A4A6783C-532E-D69E-9415-5A8F60ECD871}"/>
          </ac:picMkLst>
        </pc:picChg>
      </pc:sldChg>
      <pc:sldChg chg="add del">
        <pc:chgData name="Bar Weiss" userId="f1aa920c-6ab1-4ae3-bb20-d7ab45c94102" providerId="ADAL" clId="{A4DB1614-1EA2-42F5-B170-6279F0179249}" dt="2022-06-26T12:00:49.494" v="5180" actId="47"/>
        <pc:sldMkLst>
          <pc:docMk/>
          <pc:sldMk cId="258688908" sldId="299"/>
        </pc:sldMkLst>
      </pc:sldChg>
      <pc:sldChg chg="addSp delSp modSp new mod modTransition">
        <pc:chgData name="Bar Weiss" userId="f1aa920c-6ab1-4ae3-bb20-d7ab45c94102" providerId="ADAL" clId="{A4DB1614-1EA2-42F5-B170-6279F0179249}" dt="2022-06-26T12:39:13.720" v="5839"/>
        <pc:sldMkLst>
          <pc:docMk/>
          <pc:sldMk cId="3391278720" sldId="299"/>
        </pc:sldMkLst>
        <pc:spChg chg="mod">
          <ac:chgData name="Bar Weiss" userId="f1aa920c-6ab1-4ae3-bb20-d7ab45c94102" providerId="ADAL" clId="{A4DB1614-1EA2-42F5-B170-6279F0179249}" dt="2022-06-26T12:02:43.955" v="5221" actId="20577"/>
          <ac:spMkLst>
            <pc:docMk/>
            <pc:sldMk cId="3391278720" sldId="299"/>
            <ac:spMk id="2" creationId="{4C2B4407-A714-37F1-10AC-DD50CF8DAF03}"/>
          </ac:spMkLst>
        </pc:spChg>
        <pc:spChg chg="del">
          <ac:chgData name="Bar Weiss" userId="f1aa920c-6ab1-4ae3-bb20-d7ab45c94102" providerId="ADAL" clId="{A4DB1614-1EA2-42F5-B170-6279F0179249}" dt="2022-06-26T12:02:26.698" v="5188" actId="22"/>
          <ac:spMkLst>
            <pc:docMk/>
            <pc:sldMk cId="3391278720" sldId="299"/>
            <ac:spMk id="3" creationId="{2C272092-08D7-C81C-3048-BB0FEB62930B}"/>
          </ac:spMkLst>
        </pc:spChg>
        <pc:picChg chg="add mod ord">
          <ac:chgData name="Bar Weiss" userId="f1aa920c-6ab1-4ae3-bb20-d7ab45c94102" providerId="ADAL" clId="{A4DB1614-1EA2-42F5-B170-6279F0179249}" dt="2022-06-26T12:02:29.628" v="5190" actId="1076"/>
          <ac:picMkLst>
            <pc:docMk/>
            <pc:sldMk cId="3391278720" sldId="299"/>
            <ac:picMk id="5" creationId="{C32B71C9-9F75-BE9A-E0E4-2CB5BE6CE294}"/>
          </ac:picMkLst>
        </pc:picChg>
      </pc:sldChg>
      <pc:sldChg chg="add del">
        <pc:chgData name="Bar Weiss" userId="f1aa920c-6ab1-4ae3-bb20-d7ab45c94102" providerId="ADAL" clId="{A4DB1614-1EA2-42F5-B170-6279F0179249}" dt="2022-06-26T12:00:49.494" v="5180" actId="47"/>
        <pc:sldMkLst>
          <pc:docMk/>
          <pc:sldMk cId="243383546" sldId="300"/>
        </pc:sldMkLst>
      </pc:sldChg>
      <pc:sldChg chg="addSp delSp modSp new mod modTransition">
        <pc:chgData name="Bar Weiss" userId="f1aa920c-6ab1-4ae3-bb20-d7ab45c94102" providerId="ADAL" clId="{A4DB1614-1EA2-42F5-B170-6279F0179249}" dt="2022-06-26T12:39:13.720" v="5839"/>
        <pc:sldMkLst>
          <pc:docMk/>
          <pc:sldMk cId="2582528677" sldId="300"/>
        </pc:sldMkLst>
        <pc:spChg chg="mod">
          <ac:chgData name="Bar Weiss" userId="f1aa920c-6ab1-4ae3-bb20-d7ab45c94102" providerId="ADAL" clId="{A4DB1614-1EA2-42F5-B170-6279F0179249}" dt="2022-06-26T12:34:30.532" v="5741" actId="20577"/>
          <ac:spMkLst>
            <pc:docMk/>
            <pc:sldMk cId="2582528677" sldId="300"/>
            <ac:spMk id="2" creationId="{FAEFD298-8186-8EFD-6685-D0EBC1B70C4E}"/>
          </ac:spMkLst>
        </pc:spChg>
        <pc:spChg chg="del">
          <ac:chgData name="Bar Weiss" userId="f1aa920c-6ab1-4ae3-bb20-d7ab45c94102" providerId="ADAL" clId="{A4DB1614-1EA2-42F5-B170-6279F0179249}" dt="2022-06-26T12:34:17.513" v="5737" actId="22"/>
          <ac:spMkLst>
            <pc:docMk/>
            <pc:sldMk cId="2582528677" sldId="300"/>
            <ac:spMk id="3" creationId="{2E2F3BE1-EFAB-342C-B73D-01D40E1DE3A7}"/>
          </ac:spMkLst>
        </pc:spChg>
        <pc:picChg chg="add mod ord">
          <ac:chgData name="Bar Weiss" userId="f1aa920c-6ab1-4ae3-bb20-d7ab45c94102" providerId="ADAL" clId="{A4DB1614-1EA2-42F5-B170-6279F0179249}" dt="2022-06-26T12:34:21.396" v="5739" actId="1076"/>
          <ac:picMkLst>
            <pc:docMk/>
            <pc:sldMk cId="2582528677" sldId="300"/>
            <ac:picMk id="5" creationId="{7D6BF217-C92E-83B2-8BB9-82847F625817}"/>
          </ac:picMkLst>
        </pc:picChg>
      </pc:sldChg>
      <pc:sldChg chg="modSp new mod modTransition">
        <pc:chgData name="Bar Weiss" userId="f1aa920c-6ab1-4ae3-bb20-d7ab45c94102" providerId="ADAL" clId="{A4DB1614-1EA2-42F5-B170-6279F0179249}" dt="2022-06-26T12:39:13.720" v="5839"/>
        <pc:sldMkLst>
          <pc:docMk/>
          <pc:sldMk cId="3124187884" sldId="301"/>
        </pc:sldMkLst>
        <pc:spChg chg="mod">
          <ac:chgData name="Bar Weiss" userId="f1aa920c-6ab1-4ae3-bb20-d7ab45c94102" providerId="ADAL" clId="{A4DB1614-1EA2-42F5-B170-6279F0179249}" dt="2022-06-26T12:13:26.345" v="5266" actId="20577"/>
          <ac:spMkLst>
            <pc:docMk/>
            <pc:sldMk cId="3124187884" sldId="301"/>
            <ac:spMk id="2" creationId="{0DB18794-C816-8074-874A-54DBBED1F383}"/>
          </ac:spMkLst>
        </pc:spChg>
        <pc:spChg chg="mod">
          <ac:chgData name="Bar Weiss" userId="f1aa920c-6ab1-4ae3-bb20-d7ab45c94102" providerId="ADAL" clId="{A4DB1614-1EA2-42F5-B170-6279F0179249}" dt="2022-06-26T12:30:47.179" v="5736" actId="20577"/>
          <ac:spMkLst>
            <pc:docMk/>
            <pc:sldMk cId="3124187884" sldId="301"/>
            <ac:spMk id="3" creationId="{BECAF966-08D5-2E88-6AB9-473D4C200720}"/>
          </ac:spMkLst>
        </pc:spChg>
      </pc:sldChg>
      <pc:sldChg chg="addSp delSp modSp add mod modTransition setBg">
        <pc:chgData name="Bar Weiss" userId="f1aa920c-6ab1-4ae3-bb20-d7ab45c94102" providerId="ADAL" clId="{A4DB1614-1EA2-42F5-B170-6279F0179249}" dt="2022-06-29T07:15:15.409" v="7208" actId="14100"/>
        <pc:sldMkLst>
          <pc:docMk/>
          <pc:sldMk cId="3924150099" sldId="302"/>
        </pc:sldMkLst>
        <pc:spChg chg="mod">
          <ac:chgData name="Bar Weiss" userId="f1aa920c-6ab1-4ae3-bb20-d7ab45c94102" providerId="ADAL" clId="{A4DB1614-1EA2-42F5-B170-6279F0179249}" dt="2022-06-28T19:24:30.021" v="6013" actId="26606"/>
          <ac:spMkLst>
            <pc:docMk/>
            <pc:sldMk cId="3924150099" sldId="302"/>
            <ac:spMk id="2" creationId="{DFFC0657-3D0B-B6A8-8C5D-F1F922DEF328}"/>
          </ac:spMkLst>
        </pc:spChg>
        <pc:spChg chg="add del mod">
          <ac:chgData name="Bar Weiss" userId="f1aa920c-6ab1-4ae3-bb20-d7ab45c94102" providerId="ADAL" clId="{A4DB1614-1EA2-42F5-B170-6279F0179249}" dt="2022-06-26T12:44:04.285" v="5841" actId="22"/>
          <ac:spMkLst>
            <pc:docMk/>
            <pc:sldMk cId="3924150099" sldId="302"/>
            <ac:spMk id="4" creationId="{4B86CC67-9583-FDD8-8E21-7D1B0846F636}"/>
          </ac:spMkLst>
        </pc:spChg>
        <pc:spChg chg="add del mod">
          <ac:chgData name="Bar Weiss" userId="f1aa920c-6ab1-4ae3-bb20-d7ab45c94102" providerId="ADAL" clId="{A4DB1614-1EA2-42F5-B170-6279F0179249}" dt="2022-06-29T07:15:06.114" v="7204" actId="22"/>
          <ac:spMkLst>
            <pc:docMk/>
            <pc:sldMk cId="3924150099" sldId="302"/>
            <ac:spMk id="9" creationId="{8AAE0740-3398-C35D-0575-962FCF92C164}"/>
          </ac:spMkLst>
        </pc:spChg>
        <pc:spChg chg="add del">
          <ac:chgData name="Bar Weiss" userId="f1aa920c-6ab1-4ae3-bb20-d7ab45c94102" providerId="ADAL" clId="{A4DB1614-1EA2-42F5-B170-6279F0179249}" dt="2022-06-28T19:24:30.021" v="6013" actId="26606"/>
          <ac:spMkLst>
            <pc:docMk/>
            <pc:sldMk cId="3924150099" sldId="302"/>
            <ac:spMk id="12" creationId="{DA381740-063A-41A4-836D-85D14980EEF0}"/>
          </ac:spMkLst>
        </pc:spChg>
        <pc:spChg chg="add del">
          <ac:chgData name="Bar Weiss" userId="f1aa920c-6ab1-4ae3-bb20-d7ab45c94102" providerId="ADAL" clId="{A4DB1614-1EA2-42F5-B170-6279F0179249}" dt="2022-06-28T19:24:30.021" v="6013" actId="26606"/>
          <ac:spMkLst>
            <pc:docMk/>
            <pc:sldMk cId="3924150099" sldId="302"/>
            <ac:spMk id="14" creationId="{C4879EFC-8E62-4E00-973C-C45EE9EC676D}"/>
          </ac:spMkLst>
        </pc:spChg>
        <pc:spChg chg="add del">
          <ac:chgData name="Bar Weiss" userId="f1aa920c-6ab1-4ae3-bb20-d7ab45c94102" providerId="ADAL" clId="{A4DB1614-1EA2-42F5-B170-6279F0179249}" dt="2022-06-28T19:24:30.021" v="6013" actId="26606"/>
          <ac:spMkLst>
            <pc:docMk/>
            <pc:sldMk cId="3924150099" sldId="302"/>
            <ac:spMk id="16" creationId="{D6A9C53F-5F90-40A5-8C85-5412D39C8C68}"/>
          </ac:spMkLst>
        </pc:spChg>
        <pc:spChg chg="add del">
          <ac:chgData name="Bar Weiss" userId="f1aa920c-6ab1-4ae3-bb20-d7ab45c94102" providerId="ADAL" clId="{A4DB1614-1EA2-42F5-B170-6279F0179249}" dt="2022-06-28T19:24:27.643" v="6007" actId="26606"/>
          <ac:spMkLst>
            <pc:docMk/>
            <pc:sldMk cId="3924150099" sldId="302"/>
            <ac:spMk id="20" creationId="{F538086F-4A9D-8078-2055-4F0FB1C9F5BC}"/>
          </ac:spMkLst>
        </pc:spChg>
        <pc:spChg chg="add del">
          <ac:chgData name="Bar Weiss" userId="f1aa920c-6ab1-4ae3-bb20-d7ab45c94102" providerId="ADAL" clId="{A4DB1614-1EA2-42F5-B170-6279F0179249}" dt="2022-06-28T19:24:27.643" v="6007" actId="26606"/>
          <ac:spMkLst>
            <pc:docMk/>
            <pc:sldMk cId="3924150099" sldId="302"/>
            <ac:spMk id="23" creationId="{352BEC0E-22F8-46D0-9632-375DB541B06C}"/>
          </ac:spMkLst>
        </pc:spChg>
        <pc:spChg chg="add del">
          <ac:chgData name="Bar Weiss" userId="f1aa920c-6ab1-4ae3-bb20-d7ab45c94102" providerId="ADAL" clId="{A4DB1614-1EA2-42F5-B170-6279F0179249}" dt="2022-06-28T19:24:27.643" v="6007" actId="26606"/>
          <ac:spMkLst>
            <pc:docMk/>
            <pc:sldMk cId="3924150099" sldId="302"/>
            <ac:spMk id="25" creationId="{3FCFB1DE-0B7E-48CC-BA90-B2AB0889F9D6}"/>
          </ac:spMkLst>
        </pc:spChg>
        <pc:picChg chg="add del mod">
          <ac:chgData name="Bar Weiss" userId="f1aa920c-6ab1-4ae3-bb20-d7ab45c94102" providerId="ADAL" clId="{A4DB1614-1EA2-42F5-B170-6279F0179249}" dt="2022-06-28T19:18:44.362" v="5967" actId="22"/>
          <ac:picMkLst>
            <pc:docMk/>
            <pc:sldMk cId="3924150099" sldId="302"/>
            <ac:picMk id="4" creationId="{9FE29950-092E-F5C9-AADD-6C7683CEC38D}"/>
          </ac:picMkLst>
        </pc:picChg>
        <pc:picChg chg="del">
          <ac:chgData name="Bar Weiss" userId="f1aa920c-6ab1-4ae3-bb20-d7ab45c94102" providerId="ADAL" clId="{A4DB1614-1EA2-42F5-B170-6279F0179249}" dt="2022-06-26T12:44:03.155" v="5840" actId="478"/>
          <ac:picMkLst>
            <pc:docMk/>
            <pc:sldMk cId="3924150099" sldId="302"/>
            <ac:picMk id="5" creationId="{4651C329-12E3-8CA3-498D-BA37BB41430E}"/>
          </ac:picMkLst>
        </pc:picChg>
        <pc:picChg chg="add mod">
          <ac:chgData name="Bar Weiss" userId="f1aa920c-6ab1-4ae3-bb20-d7ab45c94102" providerId="ADAL" clId="{A4DB1614-1EA2-42F5-B170-6279F0179249}" dt="2022-06-28T19:25:04.135" v="6029" actId="1037"/>
          <ac:picMkLst>
            <pc:docMk/>
            <pc:sldMk cId="3924150099" sldId="302"/>
            <ac:picMk id="6" creationId="{9658A811-D8AE-2170-D40A-0AB5E15BE4F8}"/>
          </ac:picMkLst>
        </pc:picChg>
        <pc:picChg chg="add del mod ord">
          <ac:chgData name="Bar Weiss" userId="f1aa920c-6ab1-4ae3-bb20-d7ab45c94102" providerId="ADAL" clId="{A4DB1614-1EA2-42F5-B170-6279F0179249}" dt="2022-06-29T07:15:04.956" v="7203" actId="478"/>
          <ac:picMkLst>
            <pc:docMk/>
            <pc:sldMk cId="3924150099" sldId="302"/>
            <ac:picMk id="7" creationId="{CBFBDD15-6AA4-847D-027C-27C044CFA249}"/>
          </ac:picMkLst>
        </pc:picChg>
        <pc:picChg chg="add mod ord">
          <ac:chgData name="Bar Weiss" userId="f1aa920c-6ab1-4ae3-bb20-d7ab45c94102" providerId="ADAL" clId="{A4DB1614-1EA2-42F5-B170-6279F0179249}" dt="2022-06-29T07:15:15.409" v="7208" actId="14100"/>
          <ac:picMkLst>
            <pc:docMk/>
            <pc:sldMk cId="3924150099" sldId="302"/>
            <ac:picMk id="11" creationId="{2A35C0E5-F0A0-506F-FAE5-4DAB3C76228A}"/>
          </ac:picMkLst>
        </pc:picChg>
      </pc:sldChg>
      <pc:sldChg chg="addSp delSp modSp add mod modTransition setBg">
        <pc:chgData name="Bar Weiss" userId="f1aa920c-6ab1-4ae3-bb20-d7ab45c94102" providerId="ADAL" clId="{A4DB1614-1EA2-42F5-B170-6279F0179249}" dt="2022-06-29T07:16:48.316" v="7221" actId="1076"/>
        <pc:sldMkLst>
          <pc:docMk/>
          <pc:sldMk cId="2612098516" sldId="303"/>
        </pc:sldMkLst>
        <pc:spChg chg="mod">
          <ac:chgData name="Bar Weiss" userId="f1aa920c-6ab1-4ae3-bb20-d7ab45c94102" providerId="ADAL" clId="{A4DB1614-1EA2-42F5-B170-6279F0179249}" dt="2022-06-28T19:26:42.364" v="6048" actId="26606"/>
          <ac:spMkLst>
            <pc:docMk/>
            <pc:sldMk cId="2612098516" sldId="303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4:50:46.830" v="5847" actId="22"/>
          <ac:spMkLst>
            <pc:docMk/>
            <pc:sldMk cId="2612098516" sldId="303"/>
            <ac:spMk id="4" creationId="{95FAE1F7-50A1-3F60-EB05-D24889461E39}"/>
          </ac:spMkLst>
        </pc:spChg>
        <pc:spChg chg="add del mod">
          <ac:chgData name="Bar Weiss" userId="f1aa920c-6ab1-4ae3-bb20-d7ab45c94102" providerId="ADAL" clId="{A4DB1614-1EA2-42F5-B170-6279F0179249}" dt="2022-06-29T07:16:36.556" v="7216" actId="22"/>
          <ac:spMkLst>
            <pc:docMk/>
            <pc:sldMk cId="2612098516" sldId="303"/>
            <ac:spMk id="6" creationId="{B2ADE667-0C06-3459-A508-FE3CC002891C}"/>
          </ac:spMkLst>
        </pc:spChg>
        <pc:spChg chg="add del">
          <ac:chgData name="Bar Weiss" userId="f1aa920c-6ab1-4ae3-bb20-d7ab45c94102" providerId="ADAL" clId="{A4DB1614-1EA2-42F5-B170-6279F0179249}" dt="2022-06-28T19:26:42.364" v="6048" actId="26606"/>
          <ac:spMkLst>
            <pc:docMk/>
            <pc:sldMk cId="2612098516" sldId="303"/>
            <ac:spMk id="13" creationId="{8094DAA5-2F47-6B88-49E1-4D3E493E4728}"/>
          </ac:spMkLst>
        </pc:spChg>
        <pc:spChg chg="add del">
          <ac:chgData name="Bar Weiss" userId="f1aa920c-6ab1-4ae3-bb20-d7ab45c94102" providerId="ADAL" clId="{A4DB1614-1EA2-42F5-B170-6279F0179249}" dt="2022-06-28T19:26:42.364" v="6048" actId="26606"/>
          <ac:spMkLst>
            <pc:docMk/>
            <pc:sldMk cId="2612098516" sldId="303"/>
            <ac:spMk id="16" creationId="{F83B1BEA-1159-4AE5-AD9B-9440E5189009}"/>
          </ac:spMkLst>
        </pc:spChg>
        <pc:spChg chg="add del">
          <ac:chgData name="Bar Weiss" userId="f1aa920c-6ab1-4ae3-bb20-d7ab45c94102" providerId="ADAL" clId="{A4DB1614-1EA2-42F5-B170-6279F0179249}" dt="2022-06-28T19:26:42.364" v="6048" actId="26606"/>
          <ac:spMkLst>
            <pc:docMk/>
            <pc:sldMk cId="2612098516" sldId="303"/>
            <ac:spMk id="18" creationId="{535742DD-1B16-4E9D-B715-0D74B4574A68}"/>
          </ac:spMkLst>
        </pc:spChg>
        <pc:picChg chg="add mod">
          <ac:chgData name="Bar Weiss" userId="f1aa920c-6ab1-4ae3-bb20-d7ab45c94102" providerId="ADAL" clId="{A4DB1614-1EA2-42F5-B170-6279F0179249}" dt="2022-06-28T19:26:53.260" v="6054" actId="1076"/>
          <ac:picMkLst>
            <pc:docMk/>
            <pc:sldMk cId="2612098516" sldId="303"/>
            <ac:picMk id="4" creationId="{FB6C93A7-11F8-730F-E5B4-6291C7E13C9D}"/>
          </ac:picMkLst>
        </pc:picChg>
        <pc:picChg chg="add del">
          <ac:chgData name="Bar Weiss" userId="f1aa920c-6ab1-4ae3-bb20-d7ab45c94102" providerId="ADAL" clId="{A4DB1614-1EA2-42F5-B170-6279F0179249}" dt="2022-06-26T14:50:45.747" v="5846" actId="22"/>
          <ac:picMkLst>
            <pc:docMk/>
            <pc:sldMk cId="2612098516" sldId="303"/>
            <ac:picMk id="6" creationId="{24CE8084-D72B-2000-6DD4-5954B31A43E3}"/>
          </ac:picMkLst>
        </pc:picChg>
        <pc:picChg chg="del">
          <ac:chgData name="Bar Weiss" userId="f1aa920c-6ab1-4ae3-bb20-d7ab45c94102" providerId="ADAL" clId="{A4DB1614-1EA2-42F5-B170-6279F0179249}" dt="2022-06-26T14:50:44.002" v="5844" actId="478"/>
          <ac:picMkLst>
            <pc:docMk/>
            <pc:sldMk cId="2612098516" sldId="303"/>
            <ac:picMk id="7" creationId="{407C9268-6746-5066-3346-CA315A62C526}"/>
          </ac:picMkLst>
        </pc:picChg>
        <pc:picChg chg="add mod ord">
          <ac:chgData name="Bar Weiss" userId="f1aa920c-6ab1-4ae3-bb20-d7ab45c94102" providerId="ADAL" clId="{A4DB1614-1EA2-42F5-B170-6279F0179249}" dt="2022-06-29T07:16:48.316" v="7221" actId="1076"/>
          <ac:picMkLst>
            <pc:docMk/>
            <pc:sldMk cId="2612098516" sldId="303"/>
            <ac:picMk id="8" creationId="{F58AF03C-B31D-4D8B-3CBD-01BF3056EC6E}"/>
          </ac:picMkLst>
        </pc:picChg>
        <pc:picChg chg="add del mod ord">
          <ac:chgData name="Bar Weiss" userId="f1aa920c-6ab1-4ae3-bb20-d7ab45c94102" providerId="ADAL" clId="{A4DB1614-1EA2-42F5-B170-6279F0179249}" dt="2022-06-29T07:16:35.379" v="7215" actId="478"/>
          <ac:picMkLst>
            <pc:docMk/>
            <pc:sldMk cId="2612098516" sldId="303"/>
            <ac:picMk id="9" creationId="{6CFA7B92-F7A7-EB45-C7CC-0F555571FFFA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9T07:18:10.079" v="7234" actId="14100"/>
        <pc:sldMkLst>
          <pc:docMk/>
          <pc:sldMk cId="674572089" sldId="304"/>
        </pc:sldMkLst>
        <pc:spChg chg="mod">
          <ac:chgData name="Bar Weiss" userId="f1aa920c-6ab1-4ae3-bb20-d7ab45c94102" providerId="ADAL" clId="{A4DB1614-1EA2-42F5-B170-6279F0179249}" dt="2022-06-26T12:37:35.912" v="5779" actId="20577"/>
          <ac:spMkLst>
            <pc:docMk/>
            <pc:sldMk cId="674572089" sldId="304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4:52:37.452" v="5851" actId="22"/>
          <ac:spMkLst>
            <pc:docMk/>
            <pc:sldMk cId="674572089" sldId="304"/>
            <ac:spMk id="4" creationId="{20D145AC-023C-A195-6369-E0685A9DD632}"/>
          </ac:spMkLst>
        </pc:spChg>
        <pc:spChg chg="add del mod">
          <ac:chgData name="Bar Weiss" userId="f1aa920c-6ab1-4ae3-bb20-d7ab45c94102" providerId="ADAL" clId="{A4DB1614-1EA2-42F5-B170-6279F0179249}" dt="2022-06-29T07:18:01.307" v="7230" actId="22"/>
          <ac:spMkLst>
            <pc:docMk/>
            <pc:sldMk cId="674572089" sldId="304"/>
            <ac:spMk id="7" creationId="{A029BC06-55C0-21BA-3C61-5C6A7D94FBA3}"/>
          </ac:spMkLst>
        </pc:spChg>
        <pc:picChg chg="add mod">
          <ac:chgData name="Bar Weiss" userId="f1aa920c-6ab1-4ae3-bb20-d7ab45c94102" providerId="ADAL" clId="{A4DB1614-1EA2-42F5-B170-6279F0179249}" dt="2022-06-28T19:38:26.176" v="6205" actId="1076"/>
          <ac:picMkLst>
            <pc:docMk/>
            <pc:sldMk cId="674572089" sldId="304"/>
            <ac:picMk id="4" creationId="{82C5D414-DE64-6628-F6FF-EB3968593B3B}"/>
          </ac:picMkLst>
        </pc:picChg>
        <pc:picChg chg="add del mod ord">
          <ac:chgData name="Bar Weiss" userId="f1aa920c-6ab1-4ae3-bb20-d7ab45c94102" providerId="ADAL" clId="{A4DB1614-1EA2-42F5-B170-6279F0179249}" dt="2022-06-29T07:18:00.165" v="7229" actId="478"/>
          <ac:picMkLst>
            <pc:docMk/>
            <pc:sldMk cId="674572089" sldId="304"/>
            <ac:picMk id="6" creationId="{3B4D5618-5D00-99D1-22D7-A64420259347}"/>
          </ac:picMkLst>
        </pc:picChg>
        <pc:picChg chg="del">
          <ac:chgData name="Bar Weiss" userId="f1aa920c-6ab1-4ae3-bb20-d7ab45c94102" providerId="ADAL" clId="{A4DB1614-1EA2-42F5-B170-6279F0179249}" dt="2022-06-26T14:52:35.517" v="5850" actId="478"/>
          <ac:picMkLst>
            <pc:docMk/>
            <pc:sldMk cId="674572089" sldId="304"/>
            <ac:picMk id="7" creationId="{04FF7F09-EC9F-79DC-CF87-76869CDD65BE}"/>
          </ac:picMkLst>
        </pc:picChg>
        <pc:picChg chg="add mod ord">
          <ac:chgData name="Bar Weiss" userId="f1aa920c-6ab1-4ae3-bb20-d7ab45c94102" providerId="ADAL" clId="{A4DB1614-1EA2-42F5-B170-6279F0179249}" dt="2022-06-29T07:18:10.079" v="7234" actId="14100"/>
          <ac:picMkLst>
            <pc:docMk/>
            <pc:sldMk cId="674572089" sldId="304"/>
            <ac:picMk id="9" creationId="{67F244AB-3984-629D-943B-4D338CE2436E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9T07:19:59.084" v="7245" actId="14100"/>
        <pc:sldMkLst>
          <pc:docMk/>
          <pc:sldMk cId="4258419614" sldId="305"/>
        </pc:sldMkLst>
        <pc:spChg chg="mod">
          <ac:chgData name="Bar Weiss" userId="f1aa920c-6ab1-4ae3-bb20-d7ab45c94102" providerId="ADAL" clId="{A4DB1614-1EA2-42F5-B170-6279F0179249}" dt="2022-06-26T12:37:40.726" v="5781" actId="20577"/>
          <ac:spMkLst>
            <pc:docMk/>
            <pc:sldMk cId="4258419614" sldId="305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4:55:01.092" v="5855" actId="22"/>
          <ac:spMkLst>
            <pc:docMk/>
            <pc:sldMk cId="4258419614" sldId="305"/>
            <ac:spMk id="4" creationId="{CF761BC5-D621-E0D8-9025-5063FF9EE71F}"/>
          </ac:spMkLst>
        </pc:spChg>
        <pc:spChg chg="add del mod">
          <ac:chgData name="Bar Weiss" userId="f1aa920c-6ab1-4ae3-bb20-d7ab45c94102" providerId="ADAL" clId="{A4DB1614-1EA2-42F5-B170-6279F0179249}" dt="2022-06-29T07:19:50.870" v="7241" actId="22"/>
          <ac:spMkLst>
            <pc:docMk/>
            <pc:sldMk cId="4258419614" sldId="305"/>
            <ac:spMk id="7" creationId="{8C507654-8DE6-571F-4623-0EAE3879892A}"/>
          </ac:spMkLst>
        </pc:spChg>
        <pc:picChg chg="add mod">
          <ac:chgData name="Bar Weiss" userId="f1aa920c-6ab1-4ae3-bb20-d7ab45c94102" providerId="ADAL" clId="{A4DB1614-1EA2-42F5-B170-6279F0179249}" dt="2022-06-28T19:29:18.617" v="6086" actId="1076"/>
          <ac:picMkLst>
            <pc:docMk/>
            <pc:sldMk cId="4258419614" sldId="305"/>
            <ac:picMk id="4" creationId="{DA0EB558-542C-9F74-35A3-3D59D9DA507D}"/>
          </ac:picMkLst>
        </pc:picChg>
        <pc:picChg chg="add del mod ord">
          <ac:chgData name="Bar Weiss" userId="f1aa920c-6ab1-4ae3-bb20-d7ab45c94102" providerId="ADAL" clId="{A4DB1614-1EA2-42F5-B170-6279F0179249}" dt="2022-06-29T07:19:49.305" v="7240" actId="478"/>
          <ac:picMkLst>
            <pc:docMk/>
            <pc:sldMk cId="4258419614" sldId="305"/>
            <ac:picMk id="6" creationId="{89DFB98F-2898-37E8-4979-FEEC0467B910}"/>
          </ac:picMkLst>
        </pc:picChg>
        <pc:picChg chg="del">
          <ac:chgData name="Bar Weiss" userId="f1aa920c-6ab1-4ae3-bb20-d7ab45c94102" providerId="ADAL" clId="{A4DB1614-1EA2-42F5-B170-6279F0179249}" dt="2022-06-26T14:55:00.038" v="5854" actId="478"/>
          <ac:picMkLst>
            <pc:docMk/>
            <pc:sldMk cId="4258419614" sldId="305"/>
            <ac:picMk id="7" creationId="{DDCC3843-E718-4B67-A975-C563C5C92F64}"/>
          </ac:picMkLst>
        </pc:picChg>
        <pc:picChg chg="add mod ord">
          <ac:chgData name="Bar Weiss" userId="f1aa920c-6ab1-4ae3-bb20-d7ab45c94102" providerId="ADAL" clId="{A4DB1614-1EA2-42F5-B170-6279F0179249}" dt="2022-06-29T07:19:59.084" v="7245" actId="14100"/>
          <ac:picMkLst>
            <pc:docMk/>
            <pc:sldMk cId="4258419614" sldId="305"/>
            <ac:picMk id="9" creationId="{3AA19C98-FC8B-F827-C48B-CA30AEF08926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9T07:21:22.303" v="7257" actId="1076"/>
        <pc:sldMkLst>
          <pc:docMk/>
          <pc:sldMk cId="1333743706" sldId="306"/>
        </pc:sldMkLst>
        <pc:spChg chg="mod">
          <ac:chgData name="Bar Weiss" userId="f1aa920c-6ab1-4ae3-bb20-d7ab45c94102" providerId="ADAL" clId="{A4DB1614-1EA2-42F5-B170-6279F0179249}" dt="2022-06-26T12:37:47.233" v="5787" actId="20577"/>
          <ac:spMkLst>
            <pc:docMk/>
            <pc:sldMk cId="1333743706" sldId="306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9T07:21:14.546" v="7254" actId="22"/>
          <ac:spMkLst>
            <pc:docMk/>
            <pc:sldMk cId="1333743706" sldId="306"/>
            <ac:spMk id="6" creationId="{50A3ABA2-624D-2E6B-6541-3A421D4AB07D}"/>
          </ac:spMkLst>
        </pc:spChg>
        <pc:picChg chg="add mod">
          <ac:chgData name="Bar Weiss" userId="f1aa920c-6ab1-4ae3-bb20-d7ab45c94102" providerId="ADAL" clId="{A4DB1614-1EA2-42F5-B170-6279F0179249}" dt="2022-06-28T19:30:14.248" v="6098" actId="1076"/>
          <ac:picMkLst>
            <pc:docMk/>
            <pc:sldMk cId="1333743706" sldId="306"/>
            <ac:picMk id="4" creationId="{C4A5130C-B066-0564-E2A5-DE594BC18B20}"/>
          </ac:picMkLst>
        </pc:picChg>
        <pc:picChg chg="add mod ord">
          <ac:chgData name="Bar Weiss" userId="f1aa920c-6ab1-4ae3-bb20-d7ab45c94102" providerId="ADAL" clId="{A4DB1614-1EA2-42F5-B170-6279F0179249}" dt="2022-06-29T07:21:22.303" v="7257" actId="1076"/>
          <ac:picMkLst>
            <pc:docMk/>
            <pc:sldMk cId="1333743706" sldId="306"/>
            <ac:picMk id="8" creationId="{0CAEB318-7708-8100-5030-232D4E706AC3}"/>
          </ac:picMkLst>
        </pc:picChg>
        <pc:picChg chg="del mod">
          <ac:chgData name="Bar Weiss" userId="f1aa920c-6ab1-4ae3-bb20-d7ab45c94102" providerId="ADAL" clId="{A4DB1614-1EA2-42F5-B170-6279F0179249}" dt="2022-06-29T07:21:13.169" v="7253" actId="478"/>
          <ac:picMkLst>
            <pc:docMk/>
            <pc:sldMk cId="1333743706" sldId="306"/>
            <ac:picMk id="9" creationId="{5BF98815-0410-A0C4-597A-17A185B0C290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9T07:15:57.988" v="7214" actId="14100"/>
        <pc:sldMkLst>
          <pc:docMk/>
          <pc:sldMk cId="1741429939" sldId="307"/>
        </pc:sldMkLst>
        <pc:spChg chg="mod">
          <ac:chgData name="Bar Weiss" userId="f1aa920c-6ab1-4ae3-bb20-d7ab45c94102" providerId="ADAL" clId="{A4DB1614-1EA2-42F5-B170-6279F0179249}" dt="2022-06-26T12:38:13.166" v="5830" actId="20577"/>
          <ac:spMkLst>
            <pc:docMk/>
            <pc:sldMk cId="1741429939" sldId="307"/>
            <ac:spMk id="2" creationId="{DFFC0657-3D0B-B6A8-8C5D-F1F922DEF328}"/>
          </ac:spMkLst>
        </pc:spChg>
        <pc:spChg chg="add del mod">
          <ac:chgData name="Bar Weiss" userId="f1aa920c-6ab1-4ae3-bb20-d7ab45c94102" providerId="ADAL" clId="{A4DB1614-1EA2-42F5-B170-6279F0179249}" dt="2022-06-26T15:10:23.328" v="5859" actId="22"/>
          <ac:spMkLst>
            <pc:docMk/>
            <pc:sldMk cId="1741429939" sldId="307"/>
            <ac:spMk id="4" creationId="{F7EF8DA1-43D4-54FF-1029-2DCD4253BB63}"/>
          </ac:spMkLst>
        </pc:spChg>
        <pc:spChg chg="add del mod">
          <ac:chgData name="Bar Weiss" userId="f1aa920c-6ab1-4ae3-bb20-d7ab45c94102" providerId="ADAL" clId="{A4DB1614-1EA2-42F5-B170-6279F0179249}" dt="2022-06-29T07:15:49.806" v="7210" actId="22"/>
          <ac:spMkLst>
            <pc:docMk/>
            <pc:sldMk cId="1741429939" sldId="307"/>
            <ac:spMk id="5" creationId="{0EBB3104-41D9-B1C5-D9A1-FF48FED6AC07}"/>
          </ac:spMkLst>
        </pc:spChg>
        <pc:picChg chg="add mod">
          <ac:chgData name="Bar Weiss" userId="f1aa920c-6ab1-4ae3-bb20-d7ab45c94102" providerId="ADAL" clId="{A4DB1614-1EA2-42F5-B170-6279F0179249}" dt="2022-06-28T19:30:42.036" v="6104" actId="1076"/>
          <ac:picMkLst>
            <pc:docMk/>
            <pc:sldMk cId="1741429939" sldId="307"/>
            <ac:picMk id="4" creationId="{BACD5D71-0AD8-4D0D-FA02-17A0A9A15C6A}"/>
          </ac:picMkLst>
        </pc:picChg>
        <pc:picChg chg="add del mod ord">
          <ac:chgData name="Bar Weiss" userId="f1aa920c-6ab1-4ae3-bb20-d7ab45c94102" providerId="ADAL" clId="{A4DB1614-1EA2-42F5-B170-6279F0179249}" dt="2022-06-29T07:15:48.104" v="7209" actId="478"/>
          <ac:picMkLst>
            <pc:docMk/>
            <pc:sldMk cId="1741429939" sldId="307"/>
            <ac:picMk id="6" creationId="{E6ADD6B6-6368-19FC-AD86-9BA4FF436696}"/>
          </ac:picMkLst>
        </pc:picChg>
        <pc:picChg chg="del">
          <ac:chgData name="Bar Weiss" userId="f1aa920c-6ab1-4ae3-bb20-d7ab45c94102" providerId="ADAL" clId="{A4DB1614-1EA2-42F5-B170-6279F0179249}" dt="2022-06-26T15:10:21.477" v="5858" actId="478"/>
          <ac:picMkLst>
            <pc:docMk/>
            <pc:sldMk cId="1741429939" sldId="307"/>
            <ac:picMk id="7" creationId="{8CC7CE75-9970-8663-812A-D5FA02617E3D}"/>
          </ac:picMkLst>
        </pc:picChg>
        <pc:picChg chg="add mod ord">
          <ac:chgData name="Bar Weiss" userId="f1aa920c-6ab1-4ae3-bb20-d7ab45c94102" providerId="ADAL" clId="{A4DB1614-1EA2-42F5-B170-6279F0179249}" dt="2022-06-29T07:15:57.988" v="7214" actId="14100"/>
          <ac:picMkLst>
            <pc:docMk/>
            <pc:sldMk cId="1741429939" sldId="307"/>
            <ac:picMk id="8" creationId="{86AB5D29-AE4A-A6EF-534C-53259AC70141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9T07:17:22.904" v="7228" actId="1076"/>
        <pc:sldMkLst>
          <pc:docMk/>
          <pc:sldMk cId="2146175642" sldId="308"/>
        </pc:sldMkLst>
        <pc:spChg chg="mod">
          <ac:chgData name="Bar Weiss" userId="f1aa920c-6ab1-4ae3-bb20-d7ab45c94102" providerId="ADAL" clId="{A4DB1614-1EA2-42F5-B170-6279F0179249}" dt="2022-06-26T12:38:22.754" v="5832" actId="20577"/>
          <ac:spMkLst>
            <pc:docMk/>
            <pc:sldMk cId="2146175642" sldId="308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5:11:45.280" v="5865" actId="22"/>
          <ac:spMkLst>
            <pc:docMk/>
            <pc:sldMk cId="2146175642" sldId="308"/>
            <ac:spMk id="4" creationId="{597C0E58-02F2-6654-75F9-F51BC8BEED8E}"/>
          </ac:spMkLst>
        </pc:spChg>
        <pc:spChg chg="add del mod">
          <ac:chgData name="Bar Weiss" userId="f1aa920c-6ab1-4ae3-bb20-d7ab45c94102" providerId="ADAL" clId="{A4DB1614-1EA2-42F5-B170-6279F0179249}" dt="2022-06-29T07:17:10.122" v="7223" actId="22"/>
          <ac:spMkLst>
            <pc:docMk/>
            <pc:sldMk cId="2146175642" sldId="308"/>
            <ac:spMk id="5" creationId="{4065AC6D-ACE7-E027-AE2D-6614425AC6A9}"/>
          </ac:spMkLst>
        </pc:spChg>
        <pc:picChg chg="add mod">
          <ac:chgData name="Bar Weiss" userId="f1aa920c-6ab1-4ae3-bb20-d7ab45c94102" providerId="ADAL" clId="{A4DB1614-1EA2-42F5-B170-6279F0179249}" dt="2022-06-28T19:31:12.935" v="6114" actId="14100"/>
          <ac:picMkLst>
            <pc:docMk/>
            <pc:sldMk cId="2146175642" sldId="308"/>
            <ac:picMk id="4" creationId="{CA824C44-BC72-2455-613E-D0047057CDBE}"/>
          </ac:picMkLst>
        </pc:picChg>
        <pc:picChg chg="del">
          <ac:chgData name="Bar Weiss" userId="f1aa920c-6ab1-4ae3-bb20-d7ab45c94102" providerId="ADAL" clId="{A4DB1614-1EA2-42F5-B170-6279F0179249}" dt="2022-06-26T15:11:43.966" v="5864" actId="478"/>
          <ac:picMkLst>
            <pc:docMk/>
            <pc:sldMk cId="2146175642" sldId="308"/>
            <ac:picMk id="5" creationId="{1891D31E-3957-AA06-B8FE-D0C5A527F7A6}"/>
          </ac:picMkLst>
        </pc:picChg>
        <pc:picChg chg="add del mod ord">
          <ac:chgData name="Bar Weiss" userId="f1aa920c-6ab1-4ae3-bb20-d7ab45c94102" providerId="ADAL" clId="{A4DB1614-1EA2-42F5-B170-6279F0179249}" dt="2022-06-29T07:17:08.834" v="7222" actId="478"/>
          <ac:picMkLst>
            <pc:docMk/>
            <pc:sldMk cId="2146175642" sldId="308"/>
            <ac:picMk id="7" creationId="{F867CA81-8F3E-70CF-B8F4-2ADBA410F4C0}"/>
          </ac:picMkLst>
        </pc:picChg>
        <pc:picChg chg="add mod ord">
          <ac:chgData name="Bar Weiss" userId="f1aa920c-6ab1-4ae3-bb20-d7ab45c94102" providerId="ADAL" clId="{A4DB1614-1EA2-42F5-B170-6279F0179249}" dt="2022-06-29T07:17:22.904" v="7228" actId="1076"/>
          <ac:picMkLst>
            <pc:docMk/>
            <pc:sldMk cId="2146175642" sldId="308"/>
            <ac:picMk id="8" creationId="{97C52EF1-E4E3-3696-838D-C19D65AC7E4F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9T07:19:11.398" v="7239" actId="14100"/>
        <pc:sldMkLst>
          <pc:docMk/>
          <pc:sldMk cId="4258925002" sldId="309"/>
        </pc:sldMkLst>
        <pc:spChg chg="mod">
          <ac:chgData name="Bar Weiss" userId="f1aa920c-6ab1-4ae3-bb20-d7ab45c94102" providerId="ADAL" clId="{A4DB1614-1EA2-42F5-B170-6279F0179249}" dt="2022-06-26T12:38:26.962" v="5835" actId="20577"/>
          <ac:spMkLst>
            <pc:docMk/>
            <pc:sldMk cId="4258925002" sldId="309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5:13:06.840" v="5869" actId="22"/>
          <ac:spMkLst>
            <pc:docMk/>
            <pc:sldMk cId="4258925002" sldId="309"/>
            <ac:spMk id="4" creationId="{57FC09E4-D4ED-EA60-53FB-1FC0A8821957}"/>
          </ac:spMkLst>
        </pc:spChg>
        <pc:spChg chg="add del mod">
          <ac:chgData name="Bar Weiss" userId="f1aa920c-6ab1-4ae3-bb20-d7ab45c94102" providerId="ADAL" clId="{A4DB1614-1EA2-42F5-B170-6279F0179249}" dt="2022-06-29T07:18:58.940" v="7236" actId="22"/>
          <ac:spMkLst>
            <pc:docMk/>
            <pc:sldMk cId="4258925002" sldId="309"/>
            <ac:spMk id="5" creationId="{90064571-B7E3-7DE9-9722-12D92340127B}"/>
          </ac:spMkLst>
        </pc:spChg>
        <pc:picChg chg="add mod">
          <ac:chgData name="Bar Weiss" userId="f1aa920c-6ab1-4ae3-bb20-d7ab45c94102" providerId="ADAL" clId="{A4DB1614-1EA2-42F5-B170-6279F0179249}" dt="2022-06-28T19:38:08.781" v="6203" actId="1076"/>
          <ac:picMkLst>
            <pc:docMk/>
            <pc:sldMk cId="4258925002" sldId="309"/>
            <ac:picMk id="4" creationId="{D85A46B8-B665-27A0-69B4-B766CF7D64CF}"/>
          </ac:picMkLst>
        </pc:picChg>
        <pc:picChg chg="add del mod ord">
          <ac:chgData name="Bar Weiss" userId="f1aa920c-6ab1-4ae3-bb20-d7ab45c94102" providerId="ADAL" clId="{A4DB1614-1EA2-42F5-B170-6279F0179249}" dt="2022-06-29T07:18:52.565" v="7235" actId="478"/>
          <ac:picMkLst>
            <pc:docMk/>
            <pc:sldMk cId="4258925002" sldId="309"/>
            <ac:picMk id="6" creationId="{E634F90E-8B65-9508-590A-4AA702AE0326}"/>
          </ac:picMkLst>
        </pc:picChg>
        <pc:picChg chg="del">
          <ac:chgData name="Bar Weiss" userId="f1aa920c-6ab1-4ae3-bb20-d7ab45c94102" providerId="ADAL" clId="{A4DB1614-1EA2-42F5-B170-6279F0179249}" dt="2022-06-26T15:13:05.825" v="5868" actId="478"/>
          <ac:picMkLst>
            <pc:docMk/>
            <pc:sldMk cId="4258925002" sldId="309"/>
            <ac:picMk id="7" creationId="{372957D6-A0E0-370E-1F08-37492F6D9B4E}"/>
          </ac:picMkLst>
        </pc:picChg>
        <pc:picChg chg="add mod ord">
          <ac:chgData name="Bar Weiss" userId="f1aa920c-6ab1-4ae3-bb20-d7ab45c94102" providerId="ADAL" clId="{A4DB1614-1EA2-42F5-B170-6279F0179249}" dt="2022-06-29T07:19:11.398" v="7239" actId="14100"/>
          <ac:picMkLst>
            <pc:docMk/>
            <pc:sldMk cId="4258925002" sldId="309"/>
            <ac:picMk id="8" creationId="{0B5FB77C-45BD-B20A-1FAF-CD8B61154CFA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9T07:20:34.202" v="7252" actId="14100"/>
        <pc:sldMkLst>
          <pc:docMk/>
          <pc:sldMk cId="2744415406" sldId="310"/>
        </pc:sldMkLst>
        <pc:spChg chg="mod">
          <ac:chgData name="Bar Weiss" userId="f1aa920c-6ab1-4ae3-bb20-d7ab45c94102" providerId="ADAL" clId="{A4DB1614-1EA2-42F5-B170-6279F0179249}" dt="2022-06-26T12:38:31.292" v="5836" actId="20577"/>
          <ac:spMkLst>
            <pc:docMk/>
            <pc:sldMk cId="2744415406" sldId="310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5:13:46.776" v="5874" actId="22"/>
          <ac:spMkLst>
            <pc:docMk/>
            <pc:sldMk cId="2744415406" sldId="310"/>
            <ac:spMk id="4" creationId="{E572E95B-2AE2-FE04-FB26-A5986FDD8450}"/>
          </ac:spMkLst>
        </pc:spChg>
        <pc:spChg chg="add del mod">
          <ac:chgData name="Bar Weiss" userId="f1aa920c-6ab1-4ae3-bb20-d7ab45c94102" providerId="ADAL" clId="{A4DB1614-1EA2-42F5-B170-6279F0179249}" dt="2022-06-29T07:20:25.515" v="7247" actId="22"/>
          <ac:spMkLst>
            <pc:docMk/>
            <pc:sldMk cId="2744415406" sldId="310"/>
            <ac:spMk id="5" creationId="{CE480DC2-0D28-3EA8-92C7-366AAC5D6CFC}"/>
          </ac:spMkLst>
        </pc:spChg>
        <pc:picChg chg="add mod">
          <ac:chgData name="Bar Weiss" userId="f1aa920c-6ab1-4ae3-bb20-d7ab45c94102" providerId="ADAL" clId="{A4DB1614-1EA2-42F5-B170-6279F0179249}" dt="2022-06-28T19:33:32.137" v="6125"/>
          <ac:picMkLst>
            <pc:docMk/>
            <pc:sldMk cId="2744415406" sldId="310"/>
            <ac:picMk id="4" creationId="{3A05F28B-196C-7E1B-E41B-5A6B2D1E941A}"/>
          </ac:picMkLst>
        </pc:picChg>
        <pc:picChg chg="add del mod ord">
          <ac:chgData name="Bar Weiss" userId="f1aa920c-6ab1-4ae3-bb20-d7ab45c94102" providerId="ADAL" clId="{A4DB1614-1EA2-42F5-B170-6279F0179249}" dt="2022-06-29T07:20:16.400" v="7246" actId="478"/>
          <ac:picMkLst>
            <pc:docMk/>
            <pc:sldMk cId="2744415406" sldId="310"/>
            <ac:picMk id="6" creationId="{CCB6BFA6-CD49-5577-9F97-30E721DA8589}"/>
          </ac:picMkLst>
        </pc:picChg>
        <pc:picChg chg="del">
          <ac:chgData name="Bar Weiss" userId="f1aa920c-6ab1-4ae3-bb20-d7ab45c94102" providerId="ADAL" clId="{A4DB1614-1EA2-42F5-B170-6279F0179249}" dt="2022-06-26T15:13:45.383" v="5873" actId="478"/>
          <ac:picMkLst>
            <pc:docMk/>
            <pc:sldMk cId="2744415406" sldId="310"/>
            <ac:picMk id="7" creationId="{429C5D58-1423-187C-E489-D4603A234F31}"/>
          </ac:picMkLst>
        </pc:picChg>
        <pc:picChg chg="add mod ord">
          <ac:chgData name="Bar Weiss" userId="f1aa920c-6ab1-4ae3-bb20-d7ab45c94102" providerId="ADAL" clId="{A4DB1614-1EA2-42F5-B170-6279F0179249}" dt="2022-06-29T07:20:34.202" v="7252" actId="14100"/>
          <ac:picMkLst>
            <pc:docMk/>
            <pc:sldMk cId="2744415406" sldId="310"/>
            <ac:picMk id="8" creationId="{9591F935-4EFD-CD42-DD26-6BD5B7FDFCCE}"/>
          </ac:picMkLst>
        </pc:picChg>
      </pc:sldChg>
      <pc:sldChg chg="addSp delSp modSp add mod modTransition">
        <pc:chgData name="Bar Weiss" userId="f1aa920c-6ab1-4ae3-bb20-d7ab45c94102" providerId="ADAL" clId="{A4DB1614-1EA2-42F5-B170-6279F0179249}" dt="2022-06-29T07:21:58.637" v="7261" actId="14100"/>
        <pc:sldMkLst>
          <pc:docMk/>
          <pc:sldMk cId="4233970118" sldId="311"/>
        </pc:sldMkLst>
        <pc:spChg chg="mod">
          <ac:chgData name="Bar Weiss" userId="f1aa920c-6ab1-4ae3-bb20-d7ab45c94102" providerId="ADAL" clId="{A4DB1614-1EA2-42F5-B170-6279F0179249}" dt="2022-06-26T12:38:36.692" v="5837" actId="20577"/>
          <ac:spMkLst>
            <pc:docMk/>
            <pc:sldMk cId="4233970118" sldId="311"/>
            <ac:spMk id="2" creationId="{80A1A3FF-2C36-390C-F8E3-4983211192F8}"/>
          </ac:spMkLst>
        </pc:spChg>
        <pc:spChg chg="add del mod">
          <ac:chgData name="Bar Weiss" userId="f1aa920c-6ab1-4ae3-bb20-d7ab45c94102" providerId="ADAL" clId="{A4DB1614-1EA2-42F5-B170-6279F0179249}" dt="2022-06-26T15:14:39.934" v="5882" actId="22"/>
          <ac:spMkLst>
            <pc:docMk/>
            <pc:sldMk cId="4233970118" sldId="311"/>
            <ac:spMk id="4" creationId="{36705D16-8106-F875-0EA0-4DC96D71F783}"/>
          </ac:spMkLst>
        </pc:spChg>
        <pc:spChg chg="add del mod">
          <ac:chgData name="Bar Weiss" userId="f1aa920c-6ab1-4ae3-bb20-d7ab45c94102" providerId="ADAL" clId="{A4DB1614-1EA2-42F5-B170-6279F0179249}" dt="2022-06-29T07:21:51.481" v="7259" actId="22"/>
          <ac:spMkLst>
            <pc:docMk/>
            <pc:sldMk cId="4233970118" sldId="311"/>
            <ac:spMk id="5" creationId="{68FEA678-086F-C742-E8B2-AE79D0E3705C}"/>
          </ac:spMkLst>
        </pc:spChg>
        <pc:picChg chg="add mod">
          <ac:chgData name="Bar Weiss" userId="f1aa920c-6ab1-4ae3-bb20-d7ab45c94102" providerId="ADAL" clId="{A4DB1614-1EA2-42F5-B170-6279F0179249}" dt="2022-06-28T19:38:20.663" v="6204" actId="1076"/>
          <ac:picMkLst>
            <pc:docMk/>
            <pc:sldMk cId="4233970118" sldId="311"/>
            <ac:picMk id="4" creationId="{4AAE2CCA-D3B6-7F2E-5856-B4C36355476D}"/>
          </ac:picMkLst>
        </pc:picChg>
        <pc:picChg chg="add del mod ord">
          <ac:chgData name="Bar Weiss" userId="f1aa920c-6ab1-4ae3-bb20-d7ab45c94102" providerId="ADAL" clId="{A4DB1614-1EA2-42F5-B170-6279F0179249}" dt="2022-06-26T15:14:37.258" v="5881" actId="22"/>
          <ac:picMkLst>
            <pc:docMk/>
            <pc:sldMk cId="4233970118" sldId="311"/>
            <ac:picMk id="6" creationId="{8E0EE786-6D92-5FA5-BCA3-1BD47CD3C233}"/>
          </ac:picMkLst>
        </pc:picChg>
        <pc:picChg chg="del">
          <ac:chgData name="Bar Weiss" userId="f1aa920c-6ab1-4ae3-bb20-d7ab45c94102" providerId="ADAL" clId="{A4DB1614-1EA2-42F5-B170-6279F0179249}" dt="2022-06-26T15:14:33.411" v="5879" actId="478"/>
          <ac:picMkLst>
            <pc:docMk/>
            <pc:sldMk cId="4233970118" sldId="311"/>
            <ac:picMk id="7" creationId="{A4A6783C-532E-D69E-9415-5A8F60ECD871}"/>
          </ac:picMkLst>
        </pc:picChg>
        <pc:picChg chg="add mod ord">
          <ac:chgData name="Bar Weiss" userId="f1aa920c-6ab1-4ae3-bb20-d7ab45c94102" providerId="ADAL" clId="{A4DB1614-1EA2-42F5-B170-6279F0179249}" dt="2022-06-29T07:21:58.637" v="7261" actId="14100"/>
          <ac:picMkLst>
            <pc:docMk/>
            <pc:sldMk cId="4233970118" sldId="311"/>
            <ac:picMk id="7" creationId="{BE48F8AB-5476-7D81-2472-6A00247EA64F}"/>
          </ac:picMkLst>
        </pc:picChg>
        <pc:picChg chg="add del mod ord">
          <ac:chgData name="Bar Weiss" userId="f1aa920c-6ab1-4ae3-bb20-d7ab45c94102" providerId="ADAL" clId="{A4DB1614-1EA2-42F5-B170-6279F0179249}" dt="2022-06-29T07:21:36.544" v="7258" actId="478"/>
          <ac:picMkLst>
            <pc:docMk/>
            <pc:sldMk cId="4233970118" sldId="311"/>
            <ac:picMk id="9" creationId="{77C07504-1283-E21B-EA8A-41E58786D702}"/>
          </ac:picMkLst>
        </pc:picChg>
      </pc:sldChg>
      <pc:sldChg chg="addSp delSp modSp new mod ord">
        <pc:chgData name="Bar Weiss" userId="f1aa920c-6ab1-4ae3-bb20-d7ab45c94102" providerId="ADAL" clId="{A4DB1614-1EA2-42F5-B170-6279F0179249}" dt="2022-06-28T19:37:02.543" v="6134"/>
        <pc:sldMkLst>
          <pc:docMk/>
          <pc:sldMk cId="3372571284" sldId="312"/>
        </pc:sldMkLst>
        <pc:spChg chg="mod">
          <ac:chgData name="Bar Weiss" userId="f1aa920c-6ab1-4ae3-bb20-d7ab45c94102" providerId="ADAL" clId="{A4DB1614-1EA2-42F5-B170-6279F0179249}" dt="2022-06-28T19:16:06.650" v="5927" actId="20577"/>
          <ac:spMkLst>
            <pc:docMk/>
            <pc:sldMk cId="3372571284" sldId="312"/>
            <ac:spMk id="2" creationId="{52BADC7B-1F50-2111-989B-C300929FECF6}"/>
          </ac:spMkLst>
        </pc:spChg>
        <pc:spChg chg="del">
          <ac:chgData name="Bar Weiss" userId="f1aa920c-6ab1-4ae3-bb20-d7ab45c94102" providerId="ADAL" clId="{A4DB1614-1EA2-42F5-B170-6279F0179249}" dt="2022-06-28T19:16:30.416" v="5928" actId="22"/>
          <ac:spMkLst>
            <pc:docMk/>
            <pc:sldMk cId="3372571284" sldId="312"/>
            <ac:spMk id="3" creationId="{35B3BDD4-FC5F-E011-0D3E-C00C73AD029C}"/>
          </ac:spMkLst>
        </pc:spChg>
        <pc:spChg chg="add del mod">
          <ac:chgData name="Bar Weiss" userId="f1aa920c-6ab1-4ae3-bb20-d7ab45c94102" providerId="ADAL" clId="{A4DB1614-1EA2-42F5-B170-6279F0179249}" dt="2022-06-28T19:16:57.548" v="5935" actId="22"/>
          <ac:spMkLst>
            <pc:docMk/>
            <pc:sldMk cId="3372571284" sldId="312"/>
            <ac:spMk id="7" creationId="{BA0A3E77-C227-6879-14FE-CA23D6394314}"/>
          </ac:spMkLst>
        </pc:spChg>
        <pc:picChg chg="add del mod ord">
          <ac:chgData name="Bar Weiss" userId="f1aa920c-6ab1-4ae3-bb20-d7ab45c94102" providerId="ADAL" clId="{A4DB1614-1EA2-42F5-B170-6279F0179249}" dt="2022-06-28T19:16:48.463" v="5934" actId="478"/>
          <ac:picMkLst>
            <pc:docMk/>
            <pc:sldMk cId="3372571284" sldId="312"/>
            <ac:picMk id="5" creationId="{3D2AFC23-9A16-E636-16AE-9D7B8F1A59D1}"/>
          </ac:picMkLst>
        </pc:picChg>
        <pc:picChg chg="add mod ord modCrop">
          <ac:chgData name="Bar Weiss" userId="f1aa920c-6ab1-4ae3-bb20-d7ab45c94102" providerId="ADAL" clId="{A4DB1614-1EA2-42F5-B170-6279F0179249}" dt="2022-06-28T19:17:43.456" v="5946" actId="1076"/>
          <ac:picMkLst>
            <pc:docMk/>
            <pc:sldMk cId="3372571284" sldId="312"/>
            <ac:picMk id="9" creationId="{391498B1-9C17-834A-69A5-7B2A675BB2BE}"/>
          </ac:picMkLst>
        </pc:picChg>
        <pc:picChg chg="add mod">
          <ac:chgData name="Bar Weiss" userId="f1aa920c-6ab1-4ae3-bb20-d7ab45c94102" providerId="ADAL" clId="{A4DB1614-1EA2-42F5-B170-6279F0179249}" dt="2022-06-28T19:17:36.551" v="5945" actId="1076"/>
          <ac:picMkLst>
            <pc:docMk/>
            <pc:sldMk cId="3372571284" sldId="312"/>
            <ac:picMk id="11" creationId="{CE7908D8-9F91-861E-86E3-380433D8EA73}"/>
          </ac:picMkLst>
        </pc:picChg>
      </pc:sldChg>
      <pc:sldChg chg="addSp delSp modSp new mod">
        <pc:chgData name="Bar Weiss" userId="f1aa920c-6ab1-4ae3-bb20-d7ab45c94102" providerId="ADAL" clId="{A4DB1614-1EA2-42F5-B170-6279F0179249}" dt="2022-06-29T06:52:29.342" v="6941" actId="9405"/>
        <pc:sldMkLst>
          <pc:docMk/>
          <pc:sldMk cId="2700162634" sldId="313"/>
        </pc:sldMkLst>
        <pc:spChg chg="mod">
          <ac:chgData name="Bar Weiss" userId="f1aa920c-6ab1-4ae3-bb20-d7ab45c94102" providerId="ADAL" clId="{A4DB1614-1EA2-42F5-B170-6279F0179249}" dt="2022-06-29T05:54:37.017" v="6310" actId="20577"/>
          <ac:spMkLst>
            <pc:docMk/>
            <pc:sldMk cId="2700162634" sldId="313"/>
            <ac:spMk id="2" creationId="{8D422561-A832-B274-67AF-6A298522D7EF}"/>
          </ac:spMkLst>
        </pc:spChg>
        <pc:spChg chg="mod">
          <ac:chgData name="Bar Weiss" userId="f1aa920c-6ab1-4ae3-bb20-d7ab45c94102" providerId="ADAL" clId="{A4DB1614-1EA2-42F5-B170-6279F0179249}" dt="2022-06-29T06:49:03.453" v="6920" actId="20577"/>
          <ac:spMkLst>
            <pc:docMk/>
            <pc:sldMk cId="2700162634" sldId="313"/>
            <ac:spMk id="3" creationId="{582C7515-9198-236D-CC57-B23B46DAAB09}"/>
          </ac:spMkLst>
        </pc:spChg>
        <pc:picChg chg="add del mod">
          <ac:chgData name="Bar Weiss" userId="f1aa920c-6ab1-4ae3-bb20-d7ab45c94102" providerId="ADAL" clId="{A4DB1614-1EA2-42F5-B170-6279F0179249}" dt="2022-06-29T06:50:15.208" v="6921" actId="478"/>
          <ac:picMkLst>
            <pc:docMk/>
            <pc:sldMk cId="2700162634" sldId="313"/>
            <ac:picMk id="5" creationId="{AEFCE7AE-1E56-22E5-07DD-DD7DC59D7834}"/>
          </ac:picMkLst>
        </pc:picChg>
        <pc:picChg chg="add mod">
          <ac:chgData name="Bar Weiss" userId="f1aa920c-6ab1-4ae3-bb20-d7ab45c94102" providerId="ADAL" clId="{A4DB1614-1EA2-42F5-B170-6279F0179249}" dt="2022-06-29T06:50:20.310" v="6925" actId="1076"/>
          <ac:picMkLst>
            <pc:docMk/>
            <pc:sldMk cId="2700162634" sldId="313"/>
            <ac:picMk id="11" creationId="{C3842C98-4363-3D12-3F59-C11BF9693D7D}"/>
          </ac:picMkLst>
        </pc:picChg>
        <pc:picChg chg="add del mod">
          <ac:chgData name="Bar Weiss" userId="f1aa920c-6ab1-4ae3-bb20-d7ab45c94102" providerId="ADAL" clId="{A4DB1614-1EA2-42F5-B170-6279F0179249}" dt="2022-06-29T06:52:05.610" v="6937" actId="22"/>
          <ac:picMkLst>
            <pc:docMk/>
            <pc:sldMk cId="2700162634" sldId="313"/>
            <ac:picMk id="18" creationId="{FF090752-BD7E-8623-98E4-C859E9211B2A}"/>
          </ac:picMkLst>
        </pc:picChg>
        <pc:inkChg chg="add del">
          <ac:chgData name="Bar Weiss" userId="f1aa920c-6ab1-4ae3-bb20-d7ab45c94102" providerId="ADAL" clId="{A4DB1614-1EA2-42F5-B170-6279F0179249}" dt="2022-06-29T05:59:18.302" v="6390" actId="9405"/>
          <ac:inkMkLst>
            <pc:docMk/>
            <pc:sldMk cId="2700162634" sldId="313"/>
            <ac:inkMk id="6" creationId="{A9D983E1-351D-14FF-F367-0F229CCF9DA4}"/>
          </ac:inkMkLst>
        </pc:inkChg>
        <pc:inkChg chg="add del">
          <ac:chgData name="Bar Weiss" userId="f1aa920c-6ab1-4ae3-bb20-d7ab45c94102" providerId="ADAL" clId="{A4DB1614-1EA2-42F5-B170-6279F0179249}" dt="2022-06-29T05:59:23.741" v="6392" actId="9405"/>
          <ac:inkMkLst>
            <pc:docMk/>
            <pc:sldMk cId="2700162634" sldId="313"/>
            <ac:inkMk id="7" creationId="{0FAB707D-891A-62D6-CEF5-14CAD3CEC143}"/>
          </ac:inkMkLst>
        </pc:inkChg>
        <pc:inkChg chg="add del">
          <ac:chgData name="Bar Weiss" userId="f1aa920c-6ab1-4ae3-bb20-d7ab45c94102" providerId="ADAL" clId="{A4DB1614-1EA2-42F5-B170-6279F0179249}" dt="2022-06-29T06:50:15.208" v="6921" actId="478"/>
          <ac:inkMkLst>
            <pc:docMk/>
            <pc:sldMk cId="2700162634" sldId="313"/>
            <ac:inkMk id="8" creationId="{536C1919-B2A3-6E17-4C57-ECC147296B14}"/>
          </ac:inkMkLst>
        </pc:inkChg>
        <pc:inkChg chg="add del">
          <ac:chgData name="Bar Weiss" userId="f1aa920c-6ab1-4ae3-bb20-d7ab45c94102" providerId="ADAL" clId="{A4DB1614-1EA2-42F5-B170-6279F0179249}" dt="2022-06-29T06:50:15.208" v="6921" actId="478"/>
          <ac:inkMkLst>
            <pc:docMk/>
            <pc:sldMk cId="2700162634" sldId="313"/>
            <ac:inkMk id="9" creationId="{784CDAC5-5195-DEA6-7EC9-55688ECB0C05}"/>
          </ac:inkMkLst>
        </pc:inkChg>
        <pc:inkChg chg="add">
          <ac:chgData name="Bar Weiss" userId="f1aa920c-6ab1-4ae3-bb20-d7ab45c94102" providerId="ADAL" clId="{A4DB1614-1EA2-42F5-B170-6279F0179249}" dt="2022-06-29T06:50:36.537" v="6926" actId="9405"/>
          <ac:inkMkLst>
            <pc:docMk/>
            <pc:sldMk cId="2700162634" sldId="313"/>
            <ac:inkMk id="12" creationId="{5F6347BF-A367-02CD-8B03-32E531F0460F}"/>
          </ac:inkMkLst>
        </pc:inkChg>
        <pc:inkChg chg="add">
          <ac:chgData name="Bar Weiss" userId="f1aa920c-6ab1-4ae3-bb20-d7ab45c94102" providerId="ADAL" clId="{A4DB1614-1EA2-42F5-B170-6279F0179249}" dt="2022-06-29T06:50:39.649" v="6927" actId="9405"/>
          <ac:inkMkLst>
            <pc:docMk/>
            <pc:sldMk cId="2700162634" sldId="313"/>
            <ac:inkMk id="13" creationId="{B0BDAD20-E576-D3A0-180E-223054252C38}"/>
          </ac:inkMkLst>
        </pc:inkChg>
        <pc:inkChg chg="add del">
          <ac:chgData name="Bar Weiss" userId="f1aa920c-6ab1-4ae3-bb20-d7ab45c94102" providerId="ADAL" clId="{A4DB1614-1EA2-42F5-B170-6279F0179249}" dt="2022-06-29T06:51:19.943" v="6929" actId="9405"/>
          <ac:inkMkLst>
            <pc:docMk/>
            <pc:sldMk cId="2700162634" sldId="313"/>
            <ac:inkMk id="14" creationId="{2F756EE3-F27B-5974-FC05-79AE09349577}"/>
          </ac:inkMkLst>
        </pc:inkChg>
        <pc:inkChg chg="add del">
          <ac:chgData name="Bar Weiss" userId="f1aa920c-6ab1-4ae3-bb20-d7ab45c94102" providerId="ADAL" clId="{A4DB1614-1EA2-42F5-B170-6279F0179249}" dt="2022-06-29T06:52:09.500" v="6939" actId="9405"/>
          <ac:inkMkLst>
            <pc:docMk/>
            <pc:sldMk cId="2700162634" sldId="313"/>
            <ac:inkMk id="15" creationId="{5A1FE799-2692-A11C-8071-C66A321C2943}"/>
          </ac:inkMkLst>
        </pc:inkChg>
        <pc:inkChg chg="add del">
          <ac:chgData name="Bar Weiss" userId="f1aa920c-6ab1-4ae3-bb20-d7ab45c94102" providerId="ADAL" clId="{A4DB1614-1EA2-42F5-B170-6279F0179249}" dt="2022-06-29T06:52:06.540" v="6938" actId="9405"/>
          <ac:inkMkLst>
            <pc:docMk/>
            <pc:sldMk cId="2700162634" sldId="313"/>
            <ac:inkMk id="16" creationId="{13665E46-E37E-570F-4094-777784628D05}"/>
          </ac:inkMkLst>
        </pc:inkChg>
        <pc:inkChg chg="add">
          <ac:chgData name="Bar Weiss" userId="f1aa920c-6ab1-4ae3-bb20-d7ab45c94102" providerId="ADAL" clId="{A4DB1614-1EA2-42F5-B170-6279F0179249}" dt="2022-06-29T06:52:25.728" v="6940" actId="9405"/>
          <ac:inkMkLst>
            <pc:docMk/>
            <pc:sldMk cId="2700162634" sldId="313"/>
            <ac:inkMk id="19" creationId="{02A97AFC-CCA4-F1AF-6AAE-BCDB135445AC}"/>
          </ac:inkMkLst>
        </pc:inkChg>
        <pc:inkChg chg="add">
          <ac:chgData name="Bar Weiss" userId="f1aa920c-6ab1-4ae3-bb20-d7ab45c94102" providerId="ADAL" clId="{A4DB1614-1EA2-42F5-B170-6279F0179249}" dt="2022-06-29T06:52:29.342" v="6941" actId="9405"/>
          <ac:inkMkLst>
            <pc:docMk/>
            <pc:sldMk cId="2700162634" sldId="313"/>
            <ac:inkMk id="20" creationId="{865C9E9A-8006-34CD-6030-098FC2DB2BCE}"/>
          </ac:inkMkLst>
        </pc:inkChg>
      </pc:sldChg>
      <pc:sldChg chg="addSp delSp modSp new mod modTransition">
        <pc:chgData name="Bar Weiss" userId="f1aa920c-6ab1-4ae3-bb20-d7ab45c94102" providerId="ADAL" clId="{A4DB1614-1EA2-42F5-B170-6279F0179249}" dt="2022-06-29T09:59:59.496" v="7320"/>
        <pc:sldMkLst>
          <pc:docMk/>
          <pc:sldMk cId="2250393349" sldId="314"/>
        </pc:sldMkLst>
        <pc:spChg chg="mod">
          <ac:chgData name="Bar Weiss" userId="f1aa920c-6ab1-4ae3-bb20-d7ab45c94102" providerId="ADAL" clId="{A4DB1614-1EA2-42F5-B170-6279F0179249}" dt="2022-06-29T06:12:30.730" v="6449" actId="20577"/>
          <ac:spMkLst>
            <pc:docMk/>
            <pc:sldMk cId="2250393349" sldId="314"/>
            <ac:spMk id="2" creationId="{9574421D-6038-8138-187E-63A32E781CC6}"/>
          </ac:spMkLst>
        </pc:spChg>
        <pc:spChg chg="add del mod">
          <ac:chgData name="Bar Weiss" userId="f1aa920c-6ab1-4ae3-bb20-d7ab45c94102" providerId="ADAL" clId="{A4DB1614-1EA2-42F5-B170-6279F0179249}" dt="2022-06-29T06:14:24.610" v="6676" actId="20577"/>
          <ac:spMkLst>
            <pc:docMk/>
            <pc:sldMk cId="2250393349" sldId="314"/>
            <ac:spMk id="3" creationId="{0A163298-8B5E-FEB3-58A3-32488AB40592}"/>
          </ac:spMkLst>
        </pc:spChg>
        <pc:picChg chg="add del mod ord">
          <ac:chgData name="Bar Weiss" userId="f1aa920c-6ab1-4ae3-bb20-d7ab45c94102" providerId="ADAL" clId="{A4DB1614-1EA2-42F5-B170-6279F0179249}" dt="2022-06-29T06:12:36.774" v="6453" actId="22"/>
          <ac:picMkLst>
            <pc:docMk/>
            <pc:sldMk cId="2250393349" sldId="314"/>
            <ac:picMk id="5" creationId="{A687C02A-1C3B-1DCB-B79E-D4A5FD6ED81A}"/>
          </ac:picMkLst>
        </pc:picChg>
        <pc:picChg chg="add mod">
          <ac:chgData name="Bar Weiss" userId="f1aa920c-6ab1-4ae3-bb20-d7ab45c94102" providerId="ADAL" clId="{A4DB1614-1EA2-42F5-B170-6279F0179249}" dt="2022-06-29T06:14:27.677" v="6677" actId="1076"/>
          <ac:picMkLst>
            <pc:docMk/>
            <pc:sldMk cId="2250393349" sldId="314"/>
            <ac:picMk id="7" creationId="{0CC9EE86-5BEC-3819-570B-0E32FADBA83F}"/>
          </ac:picMkLst>
        </pc:picChg>
      </pc:sldChg>
      <pc:sldChg chg="addSp delSp modSp new mod">
        <pc:chgData name="Bar Weiss" userId="f1aa920c-6ab1-4ae3-bb20-d7ab45c94102" providerId="ADAL" clId="{A4DB1614-1EA2-42F5-B170-6279F0179249}" dt="2022-06-29T06:31:11.576" v="6713" actId="1076"/>
        <pc:sldMkLst>
          <pc:docMk/>
          <pc:sldMk cId="82383652" sldId="315"/>
        </pc:sldMkLst>
        <pc:spChg chg="mod">
          <ac:chgData name="Bar Weiss" userId="f1aa920c-6ab1-4ae3-bb20-d7ab45c94102" providerId="ADAL" clId="{A4DB1614-1EA2-42F5-B170-6279F0179249}" dt="2022-06-29T06:31:06.340" v="6711" actId="20577"/>
          <ac:spMkLst>
            <pc:docMk/>
            <pc:sldMk cId="82383652" sldId="315"/>
            <ac:spMk id="2" creationId="{A0B3FDA8-D1D8-CF04-52F5-DA2E147C0A93}"/>
          </ac:spMkLst>
        </pc:spChg>
        <pc:spChg chg="del">
          <ac:chgData name="Bar Weiss" userId="f1aa920c-6ab1-4ae3-bb20-d7ab45c94102" providerId="ADAL" clId="{A4DB1614-1EA2-42F5-B170-6279F0179249}" dt="2022-06-29T06:30:55.735" v="6679" actId="22"/>
          <ac:spMkLst>
            <pc:docMk/>
            <pc:sldMk cId="82383652" sldId="315"/>
            <ac:spMk id="3" creationId="{4E3548E6-9724-2517-71AE-F26BDD284F58}"/>
          </ac:spMkLst>
        </pc:spChg>
        <pc:picChg chg="add mod ord">
          <ac:chgData name="Bar Weiss" userId="f1aa920c-6ab1-4ae3-bb20-d7ab45c94102" providerId="ADAL" clId="{A4DB1614-1EA2-42F5-B170-6279F0179249}" dt="2022-06-29T06:31:11.576" v="6713" actId="1076"/>
          <ac:picMkLst>
            <pc:docMk/>
            <pc:sldMk cId="82383652" sldId="315"/>
            <ac:picMk id="5" creationId="{2852512D-2646-BD46-98C2-5F5B3201D775}"/>
          </ac:picMkLst>
        </pc:picChg>
      </pc:sldChg>
      <pc:sldChg chg="addSp delSp modSp new mod">
        <pc:chgData name="Bar Weiss" userId="f1aa920c-6ab1-4ae3-bb20-d7ab45c94102" providerId="ADAL" clId="{A4DB1614-1EA2-42F5-B170-6279F0179249}" dt="2022-06-29T07:01:33.433" v="7008" actId="14100"/>
        <pc:sldMkLst>
          <pc:docMk/>
          <pc:sldMk cId="387950542" sldId="316"/>
        </pc:sldMkLst>
        <pc:spChg chg="mod">
          <ac:chgData name="Bar Weiss" userId="f1aa920c-6ab1-4ae3-bb20-d7ab45c94102" providerId="ADAL" clId="{A4DB1614-1EA2-42F5-B170-6279F0179249}" dt="2022-06-29T07:01:23.936" v="7003" actId="20577"/>
          <ac:spMkLst>
            <pc:docMk/>
            <pc:sldMk cId="387950542" sldId="316"/>
            <ac:spMk id="2" creationId="{3E0AF322-A137-E577-61BE-921AA0F0AA07}"/>
          </ac:spMkLst>
        </pc:spChg>
        <pc:spChg chg="del">
          <ac:chgData name="Bar Weiss" userId="f1aa920c-6ab1-4ae3-bb20-d7ab45c94102" providerId="ADAL" clId="{A4DB1614-1EA2-42F5-B170-6279F0179249}" dt="2022-06-29T07:01:25.484" v="7004" actId="22"/>
          <ac:spMkLst>
            <pc:docMk/>
            <pc:sldMk cId="387950542" sldId="316"/>
            <ac:spMk id="3" creationId="{73DAD23D-2A74-BE4F-6E36-95935399D117}"/>
          </ac:spMkLst>
        </pc:spChg>
        <pc:picChg chg="add mod ord">
          <ac:chgData name="Bar Weiss" userId="f1aa920c-6ab1-4ae3-bb20-d7ab45c94102" providerId="ADAL" clId="{A4DB1614-1EA2-42F5-B170-6279F0179249}" dt="2022-06-29T07:01:33.433" v="7008" actId="14100"/>
          <ac:picMkLst>
            <pc:docMk/>
            <pc:sldMk cId="387950542" sldId="316"/>
            <ac:picMk id="5" creationId="{8E485FAF-3F93-2800-209F-E5049EF62BDD}"/>
          </ac:picMkLst>
        </pc:picChg>
      </pc:sldChg>
      <pc:sldChg chg="addSp delSp modSp new mod modTransition">
        <pc:chgData name="Bar Weiss" userId="f1aa920c-6ab1-4ae3-bb20-d7ab45c94102" providerId="ADAL" clId="{A4DB1614-1EA2-42F5-B170-6279F0179249}" dt="2022-06-29T09:59:59.496" v="7320"/>
        <pc:sldMkLst>
          <pc:docMk/>
          <pc:sldMk cId="4223879118" sldId="317"/>
        </pc:sldMkLst>
        <pc:spChg chg="mod">
          <ac:chgData name="Bar Weiss" userId="f1aa920c-6ab1-4ae3-bb20-d7ab45c94102" providerId="ADAL" clId="{A4DB1614-1EA2-42F5-B170-6279F0179249}" dt="2022-06-29T09:57:42.086" v="7316" actId="20577"/>
          <ac:spMkLst>
            <pc:docMk/>
            <pc:sldMk cId="4223879118" sldId="317"/>
            <ac:spMk id="2" creationId="{E39AC50D-FCB4-848B-104D-AAB4210CD3C5}"/>
          </ac:spMkLst>
        </pc:spChg>
        <pc:spChg chg="del">
          <ac:chgData name="Bar Weiss" userId="f1aa920c-6ab1-4ae3-bb20-d7ab45c94102" providerId="ADAL" clId="{A4DB1614-1EA2-42F5-B170-6279F0179249}" dt="2022-06-29T09:57:44.119" v="7317"/>
          <ac:spMkLst>
            <pc:docMk/>
            <pc:sldMk cId="4223879118" sldId="317"/>
            <ac:spMk id="3" creationId="{F70DAECC-D2A8-CB85-0D01-D9252596EE04}"/>
          </ac:spMkLst>
        </pc:spChg>
        <pc:picChg chg="add mod">
          <ac:chgData name="Bar Weiss" userId="f1aa920c-6ab1-4ae3-bb20-d7ab45c94102" providerId="ADAL" clId="{A4DB1614-1EA2-42F5-B170-6279F0179249}" dt="2022-06-29T09:57:47.799" v="7319" actId="1076"/>
          <ac:picMkLst>
            <pc:docMk/>
            <pc:sldMk cId="4223879118" sldId="317"/>
            <ac:picMk id="4" creationId="{D1C44A87-8D61-042B-6B8C-9154B68221A1}"/>
          </ac:picMkLst>
        </pc:picChg>
      </pc:sldChg>
    </pc:docChg>
  </pc:docChgLst>
  <pc:docChgLst>
    <pc:chgData name="Bar Weiss" userId="f1aa920c-6ab1-4ae3-bb20-d7ab45c94102" providerId="ADAL" clId="{336BFF9B-9C91-4AE2-93C0-62C8AADFD645}"/>
    <pc:docChg chg="addSld modSld sldOrd">
      <pc:chgData name="Bar Weiss" userId="f1aa920c-6ab1-4ae3-bb20-d7ab45c94102" providerId="ADAL" clId="{336BFF9B-9C91-4AE2-93C0-62C8AADFD645}" dt="2022-05-21T12:43:54.131" v="95"/>
      <pc:docMkLst>
        <pc:docMk/>
      </pc:docMkLst>
      <pc:sldChg chg="modTransition">
        <pc:chgData name="Bar Weiss" userId="f1aa920c-6ab1-4ae3-bb20-d7ab45c94102" providerId="ADAL" clId="{336BFF9B-9C91-4AE2-93C0-62C8AADFD645}" dt="2022-05-21T12:09:44.631" v="94"/>
        <pc:sldMkLst>
          <pc:docMk/>
          <pc:sldMk cId="574949946" sldId="256"/>
        </pc:sldMkLst>
      </pc:sldChg>
      <pc:sldChg chg="modTransition">
        <pc:chgData name="Bar Weiss" userId="f1aa920c-6ab1-4ae3-bb20-d7ab45c94102" providerId="ADAL" clId="{336BFF9B-9C91-4AE2-93C0-62C8AADFD645}" dt="2022-05-21T12:09:44.631" v="94"/>
        <pc:sldMkLst>
          <pc:docMk/>
          <pc:sldMk cId="3160854096" sldId="257"/>
        </pc:sldMkLst>
      </pc:sldChg>
      <pc:sldChg chg="ord modTransition">
        <pc:chgData name="Bar Weiss" userId="f1aa920c-6ab1-4ae3-bb20-d7ab45c94102" providerId="ADAL" clId="{336BFF9B-9C91-4AE2-93C0-62C8AADFD645}" dt="2022-05-21T12:43:54.131" v="95"/>
        <pc:sldMkLst>
          <pc:docMk/>
          <pc:sldMk cId="3205763020" sldId="258"/>
        </pc:sldMkLst>
      </pc:sldChg>
      <pc:sldChg chg="modTransition">
        <pc:chgData name="Bar Weiss" userId="f1aa920c-6ab1-4ae3-bb20-d7ab45c94102" providerId="ADAL" clId="{336BFF9B-9C91-4AE2-93C0-62C8AADFD645}" dt="2022-05-21T12:09:44.631" v="94"/>
        <pc:sldMkLst>
          <pc:docMk/>
          <pc:sldMk cId="3835662561" sldId="259"/>
        </pc:sldMkLst>
      </pc:sldChg>
      <pc:sldChg chg="modSp modTransition">
        <pc:chgData name="Bar Weiss" userId="f1aa920c-6ab1-4ae3-bb20-d7ab45c94102" providerId="ADAL" clId="{336BFF9B-9C91-4AE2-93C0-62C8AADFD645}" dt="2022-05-21T12:09:44.631" v="94"/>
        <pc:sldMkLst>
          <pc:docMk/>
          <pc:sldMk cId="1272596839" sldId="260"/>
        </pc:sldMkLst>
        <pc:spChg chg="mod">
          <ac:chgData name="Bar Weiss" userId="f1aa920c-6ab1-4ae3-bb20-d7ab45c94102" providerId="ADAL" clId="{336BFF9B-9C91-4AE2-93C0-62C8AADFD645}" dt="2022-05-21T11:48:57.904" v="79" actId="20577"/>
          <ac:spMkLst>
            <pc:docMk/>
            <pc:sldMk cId="1272596839" sldId="260"/>
            <ac:spMk id="3" creationId="{5AFBD28D-0BAE-69E1-6EA7-6313ECE32475}"/>
          </ac:spMkLst>
        </pc:spChg>
      </pc:sldChg>
      <pc:sldChg chg="modTransition">
        <pc:chgData name="Bar Weiss" userId="f1aa920c-6ab1-4ae3-bb20-d7ab45c94102" providerId="ADAL" clId="{336BFF9B-9C91-4AE2-93C0-62C8AADFD645}" dt="2022-05-21T12:09:44.631" v="94"/>
        <pc:sldMkLst>
          <pc:docMk/>
          <pc:sldMk cId="1793302051" sldId="261"/>
        </pc:sldMkLst>
      </pc:sldChg>
      <pc:sldChg chg="modTransition">
        <pc:chgData name="Bar Weiss" userId="f1aa920c-6ab1-4ae3-bb20-d7ab45c94102" providerId="ADAL" clId="{336BFF9B-9C91-4AE2-93C0-62C8AADFD645}" dt="2022-05-21T12:09:44.631" v="94"/>
        <pc:sldMkLst>
          <pc:docMk/>
          <pc:sldMk cId="4279710575" sldId="262"/>
        </pc:sldMkLst>
      </pc:sldChg>
      <pc:sldChg chg="ord modTransition">
        <pc:chgData name="Bar Weiss" userId="f1aa920c-6ab1-4ae3-bb20-d7ab45c94102" providerId="ADAL" clId="{336BFF9B-9C91-4AE2-93C0-62C8AADFD645}" dt="2022-05-21T12:09:44.631" v="94"/>
        <pc:sldMkLst>
          <pc:docMk/>
          <pc:sldMk cId="294443518" sldId="263"/>
        </pc:sldMkLst>
      </pc:sldChg>
      <pc:sldChg chg="modTransition">
        <pc:chgData name="Bar Weiss" userId="f1aa920c-6ab1-4ae3-bb20-d7ab45c94102" providerId="ADAL" clId="{336BFF9B-9C91-4AE2-93C0-62C8AADFD645}" dt="2022-05-21T12:09:44.631" v="94"/>
        <pc:sldMkLst>
          <pc:docMk/>
          <pc:sldMk cId="1738141009" sldId="264"/>
        </pc:sldMkLst>
      </pc:sldChg>
      <pc:sldChg chg="ord modTransition">
        <pc:chgData name="Bar Weiss" userId="f1aa920c-6ab1-4ae3-bb20-d7ab45c94102" providerId="ADAL" clId="{336BFF9B-9C91-4AE2-93C0-62C8AADFD645}" dt="2022-05-21T12:09:44.631" v="94"/>
        <pc:sldMkLst>
          <pc:docMk/>
          <pc:sldMk cId="3350380591" sldId="265"/>
        </pc:sldMkLst>
      </pc:sldChg>
      <pc:sldChg chg="addSp modSp modTransition">
        <pc:chgData name="Bar Weiss" userId="f1aa920c-6ab1-4ae3-bb20-d7ab45c94102" providerId="ADAL" clId="{336BFF9B-9C91-4AE2-93C0-62C8AADFD645}" dt="2022-05-21T12:09:44.631" v="94"/>
        <pc:sldMkLst>
          <pc:docMk/>
          <pc:sldMk cId="2873505143" sldId="266"/>
        </pc:sldMkLst>
        <pc:spChg chg="add mod">
          <ac:chgData name="Bar Weiss" userId="f1aa920c-6ab1-4ae3-bb20-d7ab45c94102" providerId="ADAL" clId="{336BFF9B-9C91-4AE2-93C0-62C8AADFD645}" dt="2022-05-21T08:22:45.650" v="0"/>
          <ac:spMkLst>
            <pc:docMk/>
            <pc:sldMk cId="2873505143" sldId="266"/>
            <ac:spMk id="6" creationId="{CD678159-5426-49BF-ABAC-0C97C6A88E5B}"/>
          </ac:spMkLst>
        </pc:spChg>
      </pc:sldChg>
      <pc:sldChg chg="modTransition">
        <pc:chgData name="Bar Weiss" userId="f1aa920c-6ab1-4ae3-bb20-d7ab45c94102" providerId="ADAL" clId="{336BFF9B-9C91-4AE2-93C0-62C8AADFD645}" dt="2022-05-21T12:09:44.631" v="94"/>
        <pc:sldMkLst>
          <pc:docMk/>
          <pc:sldMk cId="2221218533" sldId="267"/>
        </pc:sldMkLst>
      </pc:sldChg>
      <pc:sldChg chg="modSp modTransition">
        <pc:chgData name="Bar Weiss" userId="f1aa920c-6ab1-4ae3-bb20-d7ab45c94102" providerId="ADAL" clId="{336BFF9B-9C91-4AE2-93C0-62C8AADFD645}" dt="2022-05-21T12:09:44.631" v="94"/>
        <pc:sldMkLst>
          <pc:docMk/>
          <pc:sldMk cId="1049662939" sldId="268"/>
        </pc:sldMkLst>
        <pc:graphicFrameChg chg="mod">
          <ac:chgData name="Bar Weiss" userId="f1aa920c-6ab1-4ae3-bb20-d7ab45c94102" providerId="ADAL" clId="{336BFF9B-9C91-4AE2-93C0-62C8AADFD645}" dt="2022-05-21T09:13:06.951" v="4"/>
          <ac:graphicFrameMkLst>
            <pc:docMk/>
            <pc:sldMk cId="1049662939" sldId="268"/>
            <ac:graphicFrameMk id="4" creationId="{C13318F1-C22F-468B-8BA5-87B22A3BE9D9}"/>
          </ac:graphicFrameMkLst>
        </pc:graphicFrameChg>
      </pc:sldChg>
      <pc:sldChg chg="add modTransition">
        <pc:chgData name="Bar Weiss" userId="f1aa920c-6ab1-4ae3-bb20-d7ab45c94102" providerId="ADAL" clId="{336BFF9B-9C91-4AE2-93C0-62C8AADFD645}" dt="2022-05-21T12:09:44.631" v="94"/>
        <pc:sldMkLst>
          <pc:docMk/>
          <pc:sldMk cId="918605768" sldId="269"/>
        </pc:sldMkLst>
      </pc:sldChg>
      <pc:sldChg chg="ord modTransition">
        <pc:chgData name="Bar Weiss" userId="f1aa920c-6ab1-4ae3-bb20-d7ab45c94102" providerId="ADAL" clId="{336BFF9B-9C91-4AE2-93C0-62C8AADFD645}" dt="2022-05-21T12:09:44.631" v="94"/>
        <pc:sldMkLst>
          <pc:docMk/>
          <pc:sldMk cId="2218267471" sldId="270"/>
        </pc:sldMkLst>
      </pc:sldChg>
      <pc:sldChg chg="modSp ord modTransition">
        <pc:chgData name="Bar Weiss" userId="f1aa920c-6ab1-4ae3-bb20-d7ab45c94102" providerId="ADAL" clId="{336BFF9B-9C91-4AE2-93C0-62C8AADFD645}" dt="2022-05-21T12:09:44.631" v="94"/>
        <pc:sldMkLst>
          <pc:docMk/>
          <pc:sldMk cId="3776000955" sldId="271"/>
        </pc:sldMkLst>
        <pc:spChg chg="mod">
          <ac:chgData name="Bar Weiss" userId="f1aa920c-6ab1-4ae3-bb20-d7ab45c94102" providerId="ADAL" clId="{336BFF9B-9C91-4AE2-93C0-62C8AADFD645}" dt="2022-05-21T10:14:39.780" v="46" actId="20577"/>
          <ac:spMkLst>
            <pc:docMk/>
            <pc:sldMk cId="3776000955" sldId="271"/>
            <ac:spMk id="2" creationId="{3A9B5D23-4BE0-4212-9061-ECDE8C8524F1}"/>
          </ac:spMkLst>
        </pc:spChg>
      </pc:sldChg>
      <pc:sldChg chg="modSp add modTransition">
        <pc:chgData name="Bar Weiss" userId="f1aa920c-6ab1-4ae3-bb20-d7ab45c94102" providerId="ADAL" clId="{336BFF9B-9C91-4AE2-93C0-62C8AADFD645}" dt="2022-05-21T12:09:44.631" v="94"/>
        <pc:sldMkLst>
          <pc:docMk/>
          <pc:sldMk cId="1218129072" sldId="272"/>
        </pc:sldMkLst>
        <pc:spChg chg="mod">
          <ac:chgData name="Bar Weiss" userId="f1aa920c-6ab1-4ae3-bb20-d7ab45c94102" providerId="ADAL" clId="{336BFF9B-9C91-4AE2-93C0-62C8AADFD645}" dt="2022-05-21T10:11:07.780" v="44" actId="20577"/>
          <ac:spMkLst>
            <pc:docMk/>
            <pc:sldMk cId="1218129072" sldId="272"/>
            <ac:spMk id="2" creationId="{47859328-991B-4530-BB86-34033D688672}"/>
          </ac:spMkLst>
        </pc:spChg>
      </pc:sldChg>
      <pc:sldChg chg="ord modTransition">
        <pc:chgData name="Bar Weiss" userId="f1aa920c-6ab1-4ae3-bb20-d7ab45c94102" providerId="ADAL" clId="{336BFF9B-9C91-4AE2-93C0-62C8AADFD645}" dt="2022-05-21T12:09:44.631" v="94"/>
        <pc:sldMkLst>
          <pc:docMk/>
          <pc:sldMk cId="1424199070" sldId="273"/>
        </pc:sldMkLst>
      </pc:sldChg>
      <pc:sldChg chg="modTransition">
        <pc:chgData name="Bar Weiss" userId="f1aa920c-6ab1-4ae3-bb20-d7ab45c94102" providerId="ADAL" clId="{336BFF9B-9C91-4AE2-93C0-62C8AADFD645}" dt="2022-05-21T12:09:44.631" v="94"/>
        <pc:sldMkLst>
          <pc:docMk/>
          <pc:sldMk cId="3469552104" sldId="274"/>
        </pc:sldMkLst>
      </pc:sldChg>
    </pc:docChg>
  </pc:docChgLst>
  <pc:docChgLst>
    <pc:chgData name="Bar Weiss" userId="f1aa920c-6ab1-4ae3-bb20-d7ab45c94102" providerId="ADAL" clId="{8CA9D61D-9126-4572-92CB-A409064E7EDF}"/>
    <pc:docChg chg="undo custSel addSld modSld sldOrd addMainMaster delMainMaster">
      <pc:chgData name="Bar Weiss" userId="f1aa920c-6ab1-4ae3-bb20-d7ab45c94102" providerId="ADAL" clId="{8CA9D61D-9126-4572-92CB-A409064E7EDF}" dt="2022-05-22T07:37:21.068" v="3523" actId="26606"/>
      <pc:docMkLst>
        <pc:docMk/>
      </pc:docMkLst>
      <pc:sldChg chg="addSp delSp modSp new mod ord setBg modClrScheme chgLayout">
        <pc:chgData name="Bar Weiss" userId="f1aa920c-6ab1-4ae3-bb20-d7ab45c94102" providerId="ADAL" clId="{8CA9D61D-9126-4572-92CB-A409064E7EDF}" dt="2022-05-14T14:49:22.291" v="2956"/>
        <pc:sldMkLst>
          <pc:docMk/>
          <pc:sldMk cId="574949946" sldId="256"/>
        </pc:sldMkLst>
        <pc:spChg chg="del mod ord">
          <ac:chgData name="Bar Weiss" userId="f1aa920c-6ab1-4ae3-bb20-d7ab45c94102" providerId="ADAL" clId="{8CA9D61D-9126-4572-92CB-A409064E7EDF}" dt="2022-05-12T11:19:45.676" v="1" actId="700"/>
          <ac:spMkLst>
            <pc:docMk/>
            <pc:sldMk cId="574949946" sldId="256"/>
            <ac:spMk id="2" creationId="{C0C40B6E-142E-C374-8EA3-118BB1CB165F}"/>
          </ac:spMkLst>
        </pc:spChg>
        <pc:spChg chg="del mod ord">
          <ac:chgData name="Bar Weiss" userId="f1aa920c-6ab1-4ae3-bb20-d7ab45c94102" providerId="ADAL" clId="{8CA9D61D-9126-4572-92CB-A409064E7EDF}" dt="2022-05-12T11:19:45.676" v="1" actId="700"/>
          <ac:spMkLst>
            <pc:docMk/>
            <pc:sldMk cId="574949946" sldId="256"/>
            <ac:spMk id="3" creationId="{212EDA2C-6915-48AE-DEC3-16B546A5D12A}"/>
          </ac:spMkLst>
        </pc:spChg>
        <pc:spChg chg="add del mod ord">
          <ac:chgData name="Bar Weiss" userId="f1aa920c-6ab1-4ae3-bb20-d7ab45c94102" providerId="ADAL" clId="{8CA9D61D-9126-4572-92CB-A409064E7EDF}" dt="2022-05-12T11:19:51.072" v="2" actId="700"/>
          <ac:spMkLst>
            <pc:docMk/>
            <pc:sldMk cId="574949946" sldId="256"/>
            <ac:spMk id="4" creationId="{D7E3D867-9002-AFBE-D75E-BB2B9CFFB329}"/>
          </ac:spMkLst>
        </pc:spChg>
        <pc:spChg chg="add del mod ord">
          <ac:chgData name="Bar Weiss" userId="f1aa920c-6ab1-4ae3-bb20-d7ab45c94102" providerId="ADAL" clId="{8CA9D61D-9126-4572-92CB-A409064E7EDF}" dt="2022-05-12T11:19:51.072" v="2" actId="700"/>
          <ac:spMkLst>
            <pc:docMk/>
            <pc:sldMk cId="574949946" sldId="256"/>
            <ac:spMk id="5" creationId="{13C00A1B-314D-1768-D7A3-1E3C81AEF5DC}"/>
          </ac:spMkLst>
        </pc:spChg>
        <pc:spChg chg="add mod ord">
          <ac:chgData name="Bar Weiss" userId="f1aa920c-6ab1-4ae3-bb20-d7ab45c94102" providerId="ADAL" clId="{8CA9D61D-9126-4572-92CB-A409064E7EDF}" dt="2022-05-12T12:01:37.967" v="772" actId="26606"/>
          <ac:spMkLst>
            <pc:docMk/>
            <pc:sldMk cId="574949946" sldId="256"/>
            <ac:spMk id="6" creationId="{858E033C-9405-F8B3-2D2E-CB134E0A7F65}"/>
          </ac:spMkLst>
        </pc:spChg>
        <pc:spChg chg="add mod ord">
          <ac:chgData name="Bar Weiss" userId="f1aa920c-6ab1-4ae3-bb20-d7ab45c94102" providerId="ADAL" clId="{8CA9D61D-9126-4572-92CB-A409064E7EDF}" dt="2022-05-12T12:01:37.967" v="772" actId="26606"/>
          <ac:spMkLst>
            <pc:docMk/>
            <pc:sldMk cId="574949946" sldId="256"/>
            <ac:spMk id="7" creationId="{2C548A23-8D89-1A13-51BD-93FB26897510}"/>
          </ac:spMkLst>
        </pc:spChg>
        <pc:spChg chg="add del">
          <ac:chgData name="Bar Weiss" userId="f1aa920c-6ab1-4ae3-bb20-d7ab45c94102" providerId="ADAL" clId="{8CA9D61D-9126-4572-92CB-A409064E7EDF}" dt="2022-05-12T11:37:56.310" v="92" actId="26606"/>
          <ac:spMkLst>
            <pc:docMk/>
            <pc:sldMk cId="574949946" sldId="256"/>
            <ac:spMk id="14" creationId="{13B6DAC6-0186-4D62-AD69-90B9C0411EA3}"/>
          </ac:spMkLst>
        </pc:spChg>
        <pc:spChg chg="add del">
          <ac:chgData name="Bar Weiss" userId="f1aa920c-6ab1-4ae3-bb20-d7ab45c94102" providerId="ADAL" clId="{8CA9D61D-9126-4572-92CB-A409064E7EDF}" dt="2022-05-12T11:37:56.310" v="92" actId="26606"/>
          <ac:spMkLst>
            <pc:docMk/>
            <pc:sldMk cId="574949946" sldId="256"/>
            <ac:spMk id="16" creationId="{8BD06E9B-D0BF-47A6-AE6D-EAD493128043}"/>
          </ac:spMkLst>
        </pc:spChg>
        <pc:spChg chg="add del">
          <ac:chgData name="Bar Weiss" userId="f1aa920c-6ab1-4ae3-bb20-d7ab45c94102" providerId="ADAL" clId="{8CA9D61D-9126-4572-92CB-A409064E7EDF}" dt="2022-05-12T11:37:56.310" v="92" actId="26606"/>
          <ac:spMkLst>
            <pc:docMk/>
            <pc:sldMk cId="574949946" sldId="256"/>
            <ac:spMk id="51" creationId="{429C64BC-8915-422E-9361-EE04C48FFD40}"/>
          </ac:spMkLst>
        </pc:spChg>
        <pc:spChg chg="add del">
          <ac:chgData name="Bar Weiss" userId="f1aa920c-6ab1-4ae3-bb20-d7ab45c94102" providerId="ADAL" clId="{8CA9D61D-9126-4572-92CB-A409064E7EDF}" dt="2022-05-12T12:01:37.967" v="772" actId="26606"/>
          <ac:spMkLst>
            <pc:docMk/>
            <pc:sldMk cId="574949946" sldId="256"/>
            <ac:spMk id="53" creationId="{337940BB-FBC4-492E-BD92-3B7B914D0EAE}"/>
          </ac:spMkLst>
        </pc:spChg>
        <pc:spChg chg="add del">
          <ac:chgData name="Bar Weiss" userId="f1aa920c-6ab1-4ae3-bb20-d7ab45c94102" providerId="ADAL" clId="{8CA9D61D-9126-4572-92CB-A409064E7EDF}" dt="2022-05-12T12:01:37.967" v="772" actId="26606"/>
          <ac:spMkLst>
            <pc:docMk/>
            <pc:sldMk cId="574949946" sldId="256"/>
            <ac:spMk id="54" creationId="{3FCFB1DE-0B7E-48CC-BA90-B2AB0889F9D6}"/>
          </ac:spMkLst>
        </pc:spChg>
        <pc:spChg chg="add del">
          <ac:chgData name="Bar Weiss" userId="f1aa920c-6ab1-4ae3-bb20-d7ab45c94102" providerId="ADAL" clId="{8CA9D61D-9126-4572-92CB-A409064E7EDF}" dt="2022-05-12T11:37:40.210" v="91" actId="26606"/>
          <ac:spMkLst>
            <pc:docMk/>
            <pc:sldMk cId="574949946" sldId="256"/>
            <ac:spMk id="56" creationId="{337940BB-FBC4-492E-BD92-3B7B914D0EAE}"/>
          </ac:spMkLst>
        </pc:spChg>
        <pc:spChg chg="add del">
          <ac:chgData name="Bar Weiss" userId="f1aa920c-6ab1-4ae3-bb20-d7ab45c94102" providerId="ADAL" clId="{8CA9D61D-9126-4572-92CB-A409064E7EDF}" dt="2022-05-12T11:37:40.210" v="91" actId="26606"/>
          <ac:spMkLst>
            <pc:docMk/>
            <pc:sldMk cId="574949946" sldId="256"/>
            <ac:spMk id="58" creationId="{3FCFB1DE-0B7E-48CC-BA90-B2AB0889F9D6}"/>
          </ac:spMkLst>
        </pc:spChg>
        <pc:spChg chg="add">
          <ac:chgData name="Bar Weiss" userId="f1aa920c-6ab1-4ae3-bb20-d7ab45c94102" providerId="ADAL" clId="{8CA9D61D-9126-4572-92CB-A409064E7EDF}" dt="2022-05-12T12:01:37.967" v="772" actId="26606"/>
          <ac:spMkLst>
            <pc:docMk/>
            <pc:sldMk cId="574949946" sldId="256"/>
            <ac:spMk id="59" creationId="{665DBBEF-238B-476B-96AB-8AAC3224ECEA}"/>
          </ac:spMkLst>
        </pc:spChg>
        <pc:spChg chg="add">
          <ac:chgData name="Bar Weiss" userId="f1aa920c-6ab1-4ae3-bb20-d7ab45c94102" providerId="ADAL" clId="{8CA9D61D-9126-4572-92CB-A409064E7EDF}" dt="2022-05-12T12:01:37.967" v="772" actId="26606"/>
          <ac:spMkLst>
            <pc:docMk/>
            <pc:sldMk cId="574949946" sldId="256"/>
            <ac:spMk id="61" creationId="{3FCFB1DE-0B7E-48CC-BA90-B2AB0889F9D6}"/>
          </ac:spMkLst>
        </pc:spChg>
        <pc:grpChg chg="add del">
          <ac:chgData name="Bar Weiss" userId="f1aa920c-6ab1-4ae3-bb20-d7ab45c94102" providerId="ADAL" clId="{8CA9D61D-9126-4572-92CB-A409064E7EDF}" dt="2022-05-12T11:37:56.310" v="92" actId="26606"/>
          <ac:grpSpMkLst>
            <pc:docMk/>
            <pc:sldMk cId="574949946" sldId="256"/>
            <ac:grpSpMk id="18" creationId="{A0297160-077C-4B0C-9F1E-6519CEDB84C4}"/>
          </ac:grpSpMkLst>
        </pc:grpChg>
        <pc:picChg chg="add mod">
          <ac:chgData name="Bar Weiss" userId="f1aa920c-6ab1-4ae3-bb20-d7ab45c94102" providerId="ADAL" clId="{8CA9D61D-9126-4572-92CB-A409064E7EDF}" dt="2022-05-12T12:01:37.967" v="772" actId="26606"/>
          <ac:picMkLst>
            <pc:docMk/>
            <pc:sldMk cId="574949946" sldId="256"/>
            <ac:picMk id="9" creationId="{AC911CFE-41CF-BF6E-03C2-B4669DC72780}"/>
          </ac:picMkLst>
        </pc:picChg>
      </pc:sldChg>
      <pc:sldChg chg="modSp new mod">
        <pc:chgData name="Bar Weiss" userId="f1aa920c-6ab1-4ae3-bb20-d7ab45c94102" providerId="ADAL" clId="{8CA9D61D-9126-4572-92CB-A409064E7EDF}" dt="2022-05-12T11:46:00.092" v="373" actId="20577"/>
        <pc:sldMkLst>
          <pc:docMk/>
          <pc:sldMk cId="3160854096" sldId="257"/>
        </pc:sldMkLst>
        <pc:spChg chg="mod">
          <ac:chgData name="Bar Weiss" userId="f1aa920c-6ab1-4ae3-bb20-d7ab45c94102" providerId="ADAL" clId="{8CA9D61D-9126-4572-92CB-A409064E7EDF}" dt="2022-05-12T11:38:17.554" v="109" actId="20577"/>
          <ac:spMkLst>
            <pc:docMk/>
            <pc:sldMk cId="3160854096" sldId="257"/>
            <ac:spMk id="2" creationId="{81C37BAD-73B9-66A5-3E95-023A8BE7C105}"/>
          </ac:spMkLst>
        </pc:spChg>
        <pc:spChg chg="mod">
          <ac:chgData name="Bar Weiss" userId="f1aa920c-6ab1-4ae3-bb20-d7ab45c94102" providerId="ADAL" clId="{8CA9D61D-9126-4572-92CB-A409064E7EDF}" dt="2022-05-12T11:46:00.092" v="373" actId="20577"/>
          <ac:spMkLst>
            <pc:docMk/>
            <pc:sldMk cId="3160854096" sldId="257"/>
            <ac:spMk id="3" creationId="{A0A29DE0-C187-AE4A-495A-E850A4783DA2}"/>
          </ac:spMkLst>
        </pc:spChg>
      </pc:sldChg>
      <pc:sldChg chg="addSp modSp new mod">
        <pc:chgData name="Bar Weiss" userId="f1aa920c-6ab1-4ae3-bb20-d7ab45c94102" providerId="ADAL" clId="{8CA9D61D-9126-4572-92CB-A409064E7EDF}" dt="2022-05-12T16:25:05.740" v="1850" actId="5793"/>
        <pc:sldMkLst>
          <pc:docMk/>
          <pc:sldMk cId="3205763020" sldId="258"/>
        </pc:sldMkLst>
        <pc:spChg chg="mod">
          <ac:chgData name="Bar Weiss" userId="f1aa920c-6ab1-4ae3-bb20-d7ab45c94102" providerId="ADAL" clId="{8CA9D61D-9126-4572-92CB-A409064E7EDF}" dt="2022-05-12T12:03:40.425" v="849" actId="20577"/>
          <ac:spMkLst>
            <pc:docMk/>
            <pc:sldMk cId="3205763020" sldId="258"/>
            <ac:spMk id="2" creationId="{E192412B-9354-D6D1-0169-83497FCC2CF3}"/>
          </ac:spMkLst>
        </pc:spChg>
        <pc:spChg chg="mod">
          <ac:chgData name="Bar Weiss" userId="f1aa920c-6ab1-4ae3-bb20-d7ab45c94102" providerId="ADAL" clId="{8CA9D61D-9126-4572-92CB-A409064E7EDF}" dt="2022-05-12T16:25:05.740" v="1850" actId="5793"/>
          <ac:spMkLst>
            <pc:docMk/>
            <pc:sldMk cId="3205763020" sldId="258"/>
            <ac:spMk id="3" creationId="{23EEC8AA-3028-5353-DEAB-40853F7180CB}"/>
          </ac:spMkLst>
        </pc:spChg>
        <pc:spChg chg="add mod">
          <ac:chgData name="Bar Weiss" userId="f1aa920c-6ab1-4ae3-bb20-d7ab45c94102" providerId="ADAL" clId="{8CA9D61D-9126-4572-92CB-A409064E7EDF}" dt="2022-05-12T11:52:36.865" v="537" actId="404"/>
          <ac:spMkLst>
            <pc:docMk/>
            <pc:sldMk cId="3205763020" sldId="258"/>
            <ac:spMk id="4" creationId="{07F34B40-05A8-D950-D044-34CBCC56752D}"/>
          </ac:spMkLst>
        </pc:spChg>
        <pc:picChg chg="add mod ord">
          <ac:chgData name="Bar Weiss" userId="f1aa920c-6ab1-4ae3-bb20-d7ab45c94102" providerId="ADAL" clId="{8CA9D61D-9126-4572-92CB-A409064E7EDF}" dt="2022-05-12T12:02:48.031" v="805" actId="167"/>
          <ac:picMkLst>
            <pc:docMk/>
            <pc:sldMk cId="3205763020" sldId="258"/>
            <ac:picMk id="6" creationId="{A8AC692C-7412-961C-6467-2C40B327F670}"/>
          </ac:picMkLst>
        </pc:picChg>
        <pc:picChg chg="add mod">
          <ac:chgData name="Bar Weiss" userId="f1aa920c-6ab1-4ae3-bb20-d7ab45c94102" providerId="ADAL" clId="{8CA9D61D-9126-4572-92CB-A409064E7EDF}" dt="2022-05-12T12:03:26.866" v="845" actId="1076"/>
          <ac:picMkLst>
            <pc:docMk/>
            <pc:sldMk cId="3205763020" sldId="258"/>
            <ac:picMk id="8" creationId="{7B299F09-4F1F-CE11-FD4C-82946B3EB1E9}"/>
          </ac:picMkLst>
        </pc:picChg>
      </pc:sldChg>
      <pc:sldChg chg="addSp delSp modSp new mod">
        <pc:chgData name="Bar Weiss" userId="f1aa920c-6ab1-4ae3-bb20-d7ab45c94102" providerId="ADAL" clId="{8CA9D61D-9126-4572-92CB-A409064E7EDF}" dt="2022-05-14T11:11:52.667" v="1904"/>
        <pc:sldMkLst>
          <pc:docMk/>
          <pc:sldMk cId="3835662561" sldId="259"/>
        </pc:sldMkLst>
        <pc:spChg chg="mod">
          <ac:chgData name="Bar Weiss" userId="f1aa920c-6ab1-4ae3-bb20-d7ab45c94102" providerId="ADAL" clId="{8CA9D61D-9126-4572-92CB-A409064E7EDF}" dt="2022-05-12T12:04:20.308" v="896" actId="20577"/>
          <ac:spMkLst>
            <pc:docMk/>
            <pc:sldMk cId="3835662561" sldId="259"/>
            <ac:spMk id="2" creationId="{3C98DDAF-9B1F-08C1-0E1E-C369016FDE42}"/>
          </ac:spMkLst>
        </pc:spChg>
        <pc:spChg chg="mod">
          <ac:chgData name="Bar Weiss" userId="f1aa920c-6ab1-4ae3-bb20-d7ab45c94102" providerId="ADAL" clId="{8CA9D61D-9126-4572-92CB-A409064E7EDF}" dt="2022-05-14T11:11:52.667" v="1904"/>
          <ac:spMkLst>
            <pc:docMk/>
            <pc:sldMk cId="3835662561" sldId="259"/>
            <ac:spMk id="3" creationId="{8EDA5B09-E836-A182-BE14-734F8BBD3509}"/>
          </ac:spMkLst>
        </pc:spChg>
        <pc:spChg chg="add mod">
          <ac:chgData name="Bar Weiss" userId="f1aa920c-6ab1-4ae3-bb20-d7ab45c94102" providerId="ADAL" clId="{8CA9D61D-9126-4572-92CB-A409064E7EDF}" dt="2022-05-12T12:35:56.862" v="1498" actId="207"/>
          <ac:spMkLst>
            <pc:docMk/>
            <pc:sldMk cId="3835662561" sldId="259"/>
            <ac:spMk id="4" creationId="{478A2D37-238C-AD05-A9C8-6C5FA60D62F2}"/>
          </ac:spMkLst>
        </pc:spChg>
        <pc:spChg chg="add mod">
          <ac:chgData name="Bar Weiss" userId="f1aa920c-6ab1-4ae3-bb20-d7ab45c94102" providerId="ADAL" clId="{8CA9D61D-9126-4572-92CB-A409064E7EDF}" dt="2022-05-12T12:23:11.421" v="1192" actId="1076"/>
          <ac:spMkLst>
            <pc:docMk/>
            <pc:sldMk cId="3835662561" sldId="259"/>
            <ac:spMk id="5" creationId="{C02B09C9-5FB4-9F7F-1961-EB0BC56583F4}"/>
          </ac:spMkLst>
        </pc:spChg>
        <pc:spChg chg="add mod">
          <ac:chgData name="Bar Weiss" userId="f1aa920c-6ab1-4ae3-bb20-d7ab45c94102" providerId="ADAL" clId="{8CA9D61D-9126-4572-92CB-A409064E7EDF}" dt="2022-05-12T12:23:11.421" v="1192" actId="1076"/>
          <ac:spMkLst>
            <pc:docMk/>
            <pc:sldMk cId="3835662561" sldId="259"/>
            <ac:spMk id="6" creationId="{5A4B4216-9CBA-7506-96D4-B6E856A2A76C}"/>
          </ac:spMkLst>
        </pc:spChg>
        <pc:spChg chg="add mod">
          <ac:chgData name="Bar Weiss" userId="f1aa920c-6ab1-4ae3-bb20-d7ab45c94102" providerId="ADAL" clId="{8CA9D61D-9126-4572-92CB-A409064E7EDF}" dt="2022-05-12T12:23:11.421" v="1192" actId="1076"/>
          <ac:spMkLst>
            <pc:docMk/>
            <pc:sldMk cId="3835662561" sldId="259"/>
            <ac:spMk id="7" creationId="{E267EAB3-1C60-3B40-9C6E-015DFDE351FB}"/>
          </ac:spMkLst>
        </pc:spChg>
        <pc:spChg chg="add mod">
          <ac:chgData name="Bar Weiss" userId="f1aa920c-6ab1-4ae3-bb20-d7ab45c94102" providerId="ADAL" clId="{8CA9D61D-9126-4572-92CB-A409064E7EDF}" dt="2022-05-12T12:37:16.745" v="1499" actId="208"/>
          <ac:spMkLst>
            <pc:docMk/>
            <pc:sldMk cId="3835662561" sldId="259"/>
            <ac:spMk id="8" creationId="{E0D0DB15-5F9E-E545-81F6-0B5CAA8EBC96}"/>
          </ac:spMkLst>
        </pc:spChg>
        <pc:spChg chg="add del mod">
          <ac:chgData name="Bar Weiss" userId="f1aa920c-6ab1-4ae3-bb20-d7ab45c94102" providerId="ADAL" clId="{8CA9D61D-9126-4572-92CB-A409064E7EDF}" dt="2022-05-12T12:20:11.220" v="1112" actId="478"/>
          <ac:spMkLst>
            <pc:docMk/>
            <pc:sldMk cId="3835662561" sldId="259"/>
            <ac:spMk id="9" creationId="{4ACE6978-BC90-D840-C026-BB65F409E7E6}"/>
          </ac:spMkLst>
        </pc:spChg>
        <pc:spChg chg="add del mod">
          <ac:chgData name="Bar Weiss" userId="f1aa920c-6ab1-4ae3-bb20-d7ab45c94102" providerId="ADAL" clId="{8CA9D61D-9126-4572-92CB-A409064E7EDF}" dt="2022-05-12T12:20:25.146" v="1113" actId="478"/>
          <ac:spMkLst>
            <pc:docMk/>
            <pc:sldMk cId="3835662561" sldId="259"/>
            <ac:spMk id="10" creationId="{773BC00B-2961-8B21-DCB2-E07BA65D4751}"/>
          </ac:spMkLst>
        </pc:spChg>
        <pc:spChg chg="add mod">
          <ac:chgData name="Bar Weiss" userId="f1aa920c-6ab1-4ae3-bb20-d7ab45c94102" providerId="ADAL" clId="{8CA9D61D-9126-4572-92CB-A409064E7EDF}" dt="2022-05-12T12:37:16.745" v="1499" actId="208"/>
          <ac:spMkLst>
            <pc:docMk/>
            <pc:sldMk cId="3835662561" sldId="259"/>
            <ac:spMk id="13" creationId="{B0F5FFCA-DDD8-0206-027F-877C971B1AD3}"/>
          </ac:spMkLst>
        </pc:spChg>
        <pc:spChg chg="add mod">
          <ac:chgData name="Bar Weiss" userId="f1aa920c-6ab1-4ae3-bb20-d7ab45c94102" providerId="ADAL" clId="{8CA9D61D-9126-4572-92CB-A409064E7EDF}" dt="2022-05-12T12:37:16.745" v="1499" actId="208"/>
          <ac:spMkLst>
            <pc:docMk/>
            <pc:sldMk cId="3835662561" sldId="259"/>
            <ac:spMk id="14" creationId="{05D5EF6E-94F5-4846-D9D0-B862C7177BE8}"/>
          </ac:spMkLst>
        </pc:spChg>
        <pc:spChg chg="add mod">
          <ac:chgData name="Bar Weiss" userId="f1aa920c-6ab1-4ae3-bb20-d7ab45c94102" providerId="ADAL" clId="{8CA9D61D-9126-4572-92CB-A409064E7EDF}" dt="2022-05-12T12:23:58.759" v="1209" actId="1076"/>
          <ac:spMkLst>
            <pc:docMk/>
            <pc:sldMk cId="3835662561" sldId="259"/>
            <ac:spMk id="15" creationId="{873E8D7A-7BD3-8DDA-26FE-311472DA3AD0}"/>
          </ac:spMkLst>
        </pc:spChg>
        <pc:spChg chg="add mod">
          <ac:chgData name="Bar Weiss" userId="f1aa920c-6ab1-4ae3-bb20-d7ab45c94102" providerId="ADAL" clId="{8CA9D61D-9126-4572-92CB-A409064E7EDF}" dt="2022-05-12T12:33:59.996" v="1495" actId="1076"/>
          <ac:spMkLst>
            <pc:docMk/>
            <pc:sldMk cId="3835662561" sldId="259"/>
            <ac:spMk id="16" creationId="{1D4F448F-939A-16DE-97EB-5E9B4EE041E1}"/>
          </ac:spMkLst>
        </pc:spChg>
        <pc:cxnChg chg="add mod">
          <ac:chgData name="Bar Weiss" userId="f1aa920c-6ab1-4ae3-bb20-d7ab45c94102" providerId="ADAL" clId="{8CA9D61D-9126-4572-92CB-A409064E7EDF}" dt="2022-05-12T12:23:11.421" v="1192" actId="1076"/>
          <ac:cxnSpMkLst>
            <pc:docMk/>
            <pc:sldMk cId="3835662561" sldId="259"/>
            <ac:cxnSpMk id="12" creationId="{4BBE2A71-E443-5773-CA18-5316CEC7FFFE}"/>
          </ac:cxnSpMkLst>
        </pc:cxnChg>
      </pc:sldChg>
      <pc:sldChg chg="addSp delSp modSp new mod">
        <pc:chgData name="Bar Weiss" userId="f1aa920c-6ab1-4ae3-bb20-d7ab45c94102" providerId="ADAL" clId="{8CA9D61D-9126-4572-92CB-A409064E7EDF}" dt="2022-05-14T11:30:44.074" v="2684" actId="1076"/>
        <pc:sldMkLst>
          <pc:docMk/>
          <pc:sldMk cId="1272596839" sldId="260"/>
        </pc:sldMkLst>
        <pc:spChg chg="mod">
          <ac:chgData name="Bar Weiss" userId="f1aa920c-6ab1-4ae3-bb20-d7ab45c94102" providerId="ADAL" clId="{8CA9D61D-9126-4572-92CB-A409064E7EDF}" dt="2022-05-14T11:13:18.633" v="2000" actId="20577"/>
          <ac:spMkLst>
            <pc:docMk/>
            <pc:sldMk cId="1272596839" sldId="260"/>
            <ac:spMk id="2" creationId="{133D4FCE-D5F2-4040-BC67-678BF7B5B843}"/>
          </ac:spMkLst>
        </pc:spChg>
        <pc:spChg chg="mod">
          <ac:chgData name="Bar Weiss" userId="f1aa920c-6ab1-4ae3-bb20-d7ab45c94102" providerId="ADAL" clId="{8CA9D61D-9126-4572-92CB-A409064E7EDF}" dt="2022-05-14T11:28:31.388" v="2676" actId="20577"/>
          <ac:spMkLst>
            <pc:docMk/>
            <pc:sldMk cId="1272596839" sldId="260"/>
            <ac:spMk id="3" creationId="{5AFBD28D-0BAE-69E1-6EA7-6313ECE32475}"/>
          </ac:spMkLst>
        </pc:spChg>
        <pc:picChg chg="add del mod">
          <ac:chgData name="Bar Weiss" userId="f1aa920c-6ab1-4ae3-bb20-d7ab45c94102" providerId="ADAL" clId="{8CA9D61D-9126-4572-92CB-A409064E7EDF}" dt="2022-05-14T10:32:26.195" v="1868" actId="478"/>
          <ac:picMkLst>
            <pc:docMk/>
            <pc:sldMk cId="1272596839" sldId="260"/>
            <ac:picMk id="5" creationId="{D9DF1D3A-97FC-9229-D727-5CAAEF35E3AE}"/>
          </ac:picMkLst>
        </pc:picChg>
        <pc:picChg chg="add del mod">
          <ac:chgData name="Bar Weiss" userId="f1aa920c-6ab1-4ae3-bb20-d7ab45c94102" providerId="ADAL" clId="{8CA9D61D-9126-4572-92CB-A409064E7EDF}" dt="2022-05-14T11:00:56.808" v="1875" actId="478"/>
          <ac:picMkLst>
            <pc:docMk/>
            <pc:sldMk cId="1272596839" sldId="260"/>
            <ac:picMk id="7" creationId="{2EB7FE3A-6E11-BE1E-F0AE-4364DA9575FD}"/>
          </ac:picMkLst>
        </pc:picChg>
        <pc:picChg chg="add del mod">
          <ac:chgData name="Bar Weiss" userId="f1aa920c-6ab1-4ae3-bb20-d7ab45c94102" providerId="ADAL" clId="{8CA9D61D-9126-4572-92CB-A409064E7EDF}" dt="2022-05-14T11:00:59.146" v="1876" actId="478"/>
          <ac:picMkLst>
            <pc:docMk/>
            <pc:sldMk cId="1272596839" sldId="260"/>
            <ac:picMk id="9" creationId="{B22B61E5-CBFA-01D9-4EAC-95F3BEA376DA}"/>
          </ac:picMkLst>
        </pc:picChg>
        <pc:picChg chg="add del mod">
          <ac:chgData name="Bar Weiss" userId="f1aa920c-6ab1-4ae3-bb20-d7ab45c94102" providerId="ADAL" clId="{8CA9D61D-9126-4572-92CB-A409064E7EDF}" dt="2022-05-14T11:02:18.086" v="1879" actId="478"/>
          <ac:picMkLst>
            <pc:docMk/>
            <pc:sldMk cId="1272596839" sldId="260"/>
            <ac:picMk id="11" creationId="{9486CA0E-3A9A-DE3A-EA67-469C65B6E924}"/>
          </ac:picMkLst>
        </pc:picChg>
        <pc:picChg chg="add del mod">
          <ac:chgData name="Bar Weiss" userId="f1aa920c-6ab1-4ae3-bb20-d7ab45c94102" providerId="ADAL" clId="{8CA9D61D-9126-4572-92CB-A409064E7EDF}" dt="2022-05-14T11:30:16.137" v="2677" actId="478"/>
          <ac:picMkLst>
            <pc:docMk/>
            <pc:sldMk cId="1272596839" sldId="260"/>
            <ac:picMk id="13" creationId="{0DE77731-8B91-ABEF-2B5B-5A3EFCA5B977}"/>
          </ac:picMkLst>
        </pc:picChg>
        <pc:picChg chg="add mod">
          <ac:chgData name="Bar Weiss" userId="f1aa920c-6ab1-4ae3-bb20-d7ab45c94102" providerId="ADAL" clId="{8CA9D61D-9126-4572-92CB-A409064E7EDF}" dt="2022-05-14T11:09:18.955" v="1891" actId="1076"/>
          <ac:picMkLst>
            <pc:docMk/>
            <pc:sldMk cId="1272596839" sldId="260"/>
            <ac:picMk id="15" creationId="{355FEF0B-A0EB-3CA5-2E1A-C036E8630906}"/>
          </ac:picMkLst>
        </pc:picChg>
        <pc:picChg chg="add del mod">
          <ac:chgData name="Bar Weiss" userId="f1aa920c-6ab1-4ae3-bb20-d7ab45c94102" providerId="ADAL" clId="{8CA9D61D-9126-4572-92CB-A409064E7EDF}" dt="2022-05-14T11:30:22.394" v="2680" actId="478"/>
          <ac:picMkLst>
            <pc:docMk/>
            <pc:sldMk cId="1272596839" sldId="260"/>
            <ac:picMk id="17" creationId="{EC32AFDB-6C5E-1B79-57AA-CA97F2D50B07}"/>
          </ac:picMkLst>
        </pc:picChg>
        <pc:picChg chg="add mod">
          <ac:chgData name="Bar Weiss" userId="f1aa920c-6ab1-4ae3-bb20-d7ab45c94102" providerId="ADAL" clId="{8CA9D61D-9126-4572-92CB-A409064E7EDF}" dt="2022-05-14T11:30:44.074" v="2684" actId="1076"/>
          <ac:picMkLst>
            <pc:docMk/>
            <pc:sldMk cId="1272596839" sldId="260"/>
            <ac:picMk id="19" creationId="{F5FDEFF2-81E2-03EB-F1F3-A51903FF3BA1}"/>
          </ac:picMkLst>
        </pc:picChg>
      </pc:sldChg>
      <pc:sldChg chg="addSp delSp modSp new mod setBg">
        <pc:chgData name="Bar Weiss" userId="f1aa920c-6ab1-4ae3-bb20-d7ab45c94102" providerId="ADAL" clId="{8CA9D61D-9126-4572-92CB-A409064E7EDF}" dt="2022-05-14T14:55:08.453" v="2966" actId="14100"/>
        <pc:sldMkLst>
          <pc:docMk/>
          <pc:sldMk cId="1793302051" sldId="261"/>
        </pc:sldMkLst>
        <pc:spChg chg="mod">
          <ac:chgData name="Bar Weiss" userId="f1aa920c-6ab1-4ae3-bb20-d7ab45c94102" providerId="ADAL" clId="{8CA9D61D-9126-4572-92CB-A409064E7EDF}" dt="2022-05-14T11:31:57.722" v="2688" actId="26606"/>
          <ac:spMkLst>
            <pc:docMk/>
            <pc:sldMk cId="1793302051" sldId="261"/>
            <ac:spMk id="2" creationId="{F117CD1B-80A8-5B00-BA33-B601F59780C9}"/>
          </ac:spMkLst>
        </pc:spChg>
        <pc:spChg chg="mod">
          <ac:chgData name="Bar Weiss" userId="f1aa920c-6ab1-4ae3-bb20-d7ab45c94102" providerId="ADAL" clId="{8CA9D61D-9126-4572-92CB-A409064E7EDF}" dt="2022-05-14T11:31:57.722" v="2688" actId="26606"/>
          <ac:spMkLst>
            <pc:docMk/>
            <pc:sldMk cId="1793302051" sldId="261"/>
            <ac:spMk id="3" creationId="{1C6A15BE-B806-844A-9BB4-1FB22582F514}"/>
          </ac:spMkLst>
        </pc:spChg>
        <pc:spChg chg="add mod">
          <ac:chgData name="Bar Weiss" userId="f1aa920c-6ab1-4ae3-bb20-d7ab45c94102" providerId="ADAL" clId="{8CA9D61D-9126-4572-92CB-A409064E7EDF}" dt="2022-05-14T11:33:36.319" v="2694" actId="11530"/>
          <ac:spMkLst>
            <pc:docMk/>
            <pc:sldMk cId="1793302051" sldId="261"/>
            <ac:spMk id="4" creationId="{294987E1-181C-6566-7A3F-D65806459921}"/>
          </ac:spMkLst>
        </pc:spChg>
        <pc:spChg chg="add del">
          <ac:chgData name="Bar Weiss" userId="f1aa920c-6ab1-4ae3-bb20-d7ab45c94102" providerId="ADAL" clId="{8CA9D61D-9126-4572-92CB-A409064E7EDF}" dt="2022-05-14T11:34:06.455" v="2699" actId="478"/>
          <ac:spMkLst>
            <pc:docMk/>
            <pc:sldMk cId="1793302051" sldId="261"/>
            <ac:spMk id="6" creationId="{AE4D1987-B1A9-B1A7-3D0E-A8C4A05D1EE4}"/>
          </ac:spMkLst>
        </pc:spChg>
        <pc:spChg chg="add mod">
          <ac:chgData name="Bar Weiss" userId="f1aa920c-6ab1-4ae3-bb20-d7ab45c94102" providerId="ADAL" clId="{8CA9D61D-9126-4572-92CB-A409064E7EDF}" dt="2022-05-14T11:34:29.890" v="2704" actId="1076"/>
          <ac:spMkLst>
            <pc:docMk/>
            <pc:sldMk cId="1793302051" sldId="261"/>
            <ac:spMk id="7" creationId="{1B1032A7-37C7-F3D5-19C5-3D64FA37EC70}"/>
          </ac:spMkLst>
        </pc:spChg>
        <pc:spChg chg="add del">
          <ac:chgData name="Bar Weiss" userId="f1aa920c-6ab1-4ae3-bb20-d7ab45c94102" providerId="ADAL" clId="{8CA9D61D-9126-4572-92CB-A409064E7EDF}" dt="2022-05-14T11:31:57.722" v="2688" actId="26606"/>
          <ac:spMkLst>
            <pc:docMk/>
            <pc:sldMk cId="1793302051" sldId="261"/>
            <ac:spMk id="8" creationId="{FA2E39B7-17D8-4009-A8BA-9E8D8EC1B4C9}"/>
          </ac:spMkLst>
        </pc:spChg>
        <pc:spChg chg="add del">
          <ac:chgData name="Bar Weiss" userId="f1aa920c-6ab1-4ae3-bb20-d7ab45c94102" providerId="ADAL" clId="{8CA9D61D-9126-4572-92CB-A409064E7EDF}" dt="2022-05-14T11:31:47.700" v="2686" actId="26606"/>
          <ac:spMkLst>
            <pc:docMk/>
            <pc:sldMk cId="1793302051" sldId="261"/>
            <ac:spMk id="9" creationId="{F13C74B1-5B17-4795-BED0-7140497B445A}"/>
          </ac:spMkLst>
        </pc:spChg>
        <pc:spChg chg="add del">
          <ac:chgData name="Bar Weiss" userId="f1aa920c-6ab1-4ae3-bb20-d7ab45c94102" providerId="ADAL" clId="{8CA9D61D-9126-4572-92CB-A409064E7EDF}" dt="2022-05-14T11:31:57.722" v="2688" actId="26606"/>
          <ac:spMkLst>
            <pc:docMk/>
            <pc:sldMk cId="1793302051" sldId="261"/>
            <ac:spMk id="10" creationId="{967EEEC4-6120-428D-8FB5-916920AECC74}"/>
          </ac:spMkLst>
        </pc:spChg>
        <pc:spChg chg="add del">
          <ac:chgData name="Bar Weiss" userId="f1aa920c-6ab1-4ae3-bb20-d7ab45c94102" providerId="ADAL" clId="{8CA9D61D-9126-4572-92CB-A409064E7EDF}" dt="2022-05-14T11:31:47.700" v="2686" actId="26606"/>
          <ac:spMkLst>
            <pc:docMk/>
            <pc:sldMk cId="1793302051" sldId="261"/>
            <ac:spMk id="11" creationId="{3FCFB1DE-0B7E-48CC-BA90-B2AB0889F9D6}"/>
          </ac:spMkLst>
        </pc:spChg>
        <pc:spChg chg="add mod">
          <ac:chgData name="Bar Weiss" userId="f1aa920c-6ab1-4ae3-bb20-d7ab45c94102" providerId="ADAL" clId="{8CA9D61D-9126-4572-92CB-A409064E7EDF}" dt="2022-05-14T14:55:08.453" v="2966" actId="14100"/>
          <ac:spMkLst>
            <pc:docMk/>
            <pc:sldMk cId="1793302051" sldId="261"/>
            <ac:spMk id="12" creationId="{7AA4E4BE-DA0C-1E82-113B-BC94506280EE}"/>
          </ac:spMkLst>
        </pc:spChg>
        <pc:spChg chg="add mod">
          <ac:chgData name="Bar Weiss" userId="f1aa920c-6ab1-4ae3-bb20-d7ab45c94102" providerId="ADAL" clId="{8CA9D61D-9126-4572-92CB-A409064E7EDF}" dt="2022-05-14T11:34:49.510" v="2708" actId="1076"/>
          <ac:spMkLst>
            <pc:docMk/>
            <pc:sldMk cId="1793302051" sldId="261"/>
            <ac:spMk id="13" creationId="{4CB39964-77B5-84C5-4E8D-A67E2B994346}"/>
          </ac:spMkLst>
        </pc:spChg>
        <pc:spChg chg="add mod">
          <ac:chgData name="Bar Weiss" userId="f1aa920c-6ab1-4ae3-bb20-d7ab45c94102" providerId="ADAL" clId="{8CA9D61D-9126-4572-92CB-A409064E7EDF}" dt="2022-05-14T11:36:13.114" v="2756" actId="1076"/>
          <ac:spMkLst>
            <pc:docMk/>
            <pc:sldMk cId="1793302051" sldId="261"/>
            <ac:spMk id="17" creationId="{4A62BD23-2C73-66D3-2E67-43AD9E299E4D}"/>
          </ac:spMkLst>
        </pc:spChg>
        <pc:picChg chg="add del">
          <ac:chgData name="Bar Weiss" userId="f1aa920c-6ab1-4ae3-bb20-d7ab45c94102" providerId="ADAL" clId="{8CA9D61D-9126-4572-92CB-A409064E7EDF}" dt="2022-05-14T11:31:47.700" v="2686" actId="26606"/>
          <ac:picMkLst>
            <pc:docMk/>
            <pc:sldMk cId="1793302051" sldId="261"/>
            <ac:picMk id="5" creationId="{50D908E6-BEC0-4353-4BDF-A5CBDE061409}"/>
          </ac:picMkLst>
        </pc:picChg>
        <pc:cxnChg chg="add mod">
          <ac:chgData name="Bar Weiss" userId="f1aa920c-6ab1-4ae3-bb20-d7ab45c94102" providerId="ADAL" clId="{8CA9D61D-9126-4572-92CB-A409064E7EDF}" dt="2022-05-14T11:36:10.176" v="2755" actId="1076"/>
          <ac:cxnSpMkLst>
            <pc:docMk/>
            <pc:sldMk cId="1793302051" sldId="261"/>
            <ac:cxnSpMk id="15" creationId="{CACBD226-4CBA-893C-2DE6-2A3BBA3D1C0B}"/>
          </ac:cxnSpMkLst>
        </pc:cxnChg>
      </pc:sldChg>
      <pc:sldChg chg="addSp delSp modSp new mod">
        <pc:chgData name="Bar Weiss" userId="f1aa920c-6ab1-4ae3-bb20-d7ab45c94102" providerId="ADAL" clId="{8CA9D61D-9126-4572-92CB-A409064E7EDF}" dt="2022-05-14T15:02:04.053" v="2973" actId="20577"/>
        <pc:sldMkLst>
          <pc:docMk/>
          <pc:sldMk cId="4279710575" sldId="262"/>
        </pc:sldMkLst>
        <pc:spChg chg="mod">
          <ac:chgData name="Bar Weiss" userId="f1aa920c-6ab1-4ae3-bb20-d7ab45c94102" providerId="ADAL" clId="{8CA9D61D-9126-4572-92CB-A409064E7EDF}" dt="2022-05-14T15:02:04.053" v="2973" actId="20577"/>
          <ac:spMkLst>
            <pc:docMk/>
            <pc:sldMk cId="4279710575" sldId="262"/>
            <ac:spMk id="2" creationId="{BCAF4AD9-CB3C-5622-1CFA-65DD96B4D6D7}"/>
          </ac:spMkLst>
        </pc:spChg>
        <pc:spChg chg="del">
          <ac:chgData name="Bar Weiss" userId="f1aa920c-6ab1-4ae3-bb20-d7ab45c94102" providerId="ADAL" clId="{8CA9D61D-9126-4572-92CB-A409064E7EDF}" dt="2022-05-14T11:39:40.461" v="2781" actId="22"/>
          <ac:spMkLst>
            <pc:docMk/>
            <pc:sldMk cId="4279710575" sldId="262"/>
            <ac:spMk id="3" creationId="{B7D492FE-086F-9FFE-83EF-0C59A613D4E4}"/>
          </ac:spMkLst>
        </pc:spChg>
        <pc:picChg chg="add mod ord">
          <ac:chgData name="Bar Weiss" userId="f1aa920c-6ab1-4ae3-bb20-d7ab45c94102" providerId="ADAL" clId="{8CA9D61D-9126-4572-92CB-A409064E7EDF}" dt="2022-05-14T11:41:23.082" v="2823" actId="1076"/>
          <ac:picMkLst>
            <pc:docMk/>
            <pc:sldMk cId="4279710575" sldId="262"/>
            <ac:picMk id="5" creationId="{4BB4D2BE-7A7B-45F9-36D7-70E6B7A5EE6E}"/>
          </ac:picMkLst>
        </pc:picChg>
        <pc:picChg chg="add mod">
          <ac:chgData name="Bar Weiss" userId="f1aa920c-6ab1-4ae3-bb20-d7ab45c94102" providerId="ADAL" clId="{8CA9D61D-9126-4572-92CB-A409064E7EDF}" dt="2022-05-14T11:41:20.904" v="2822" actId="1076"/>
          <ac:picMkLst>
            <pc:docMk/>
            <pc:sldMk cId="4279710575" sldId="262"/>
            <ac:picMk id="7" creationId="{CC0469C6-168A-E963-494E-54F523ACB8D9}"/>
          </ac:picMkLst>
        </pc:picChg>
      </pc:sldChg>
      <pc:sldChg chg="addSp delSp modSp new mod ord">
        <pc:chgData name="Bar Weiss" userId="f1aa920c-6ab1-4ae3-bb20-d7ab45c94102" providerId="ADAL" clId="{8CA9D61D-9126-4572-92CB-A409064E7EDF}" dt="2022-05-14T15:01:48.270" v="2972" actId="113"/>
        <pc:sldMkLst>
          <pc:docMk/>
          <pc:sldMk cId="294443518" sldId="263"/>
        </pc:sldMkLst>
        <pc:spChg chg="mod">
          <ac:chgData name="Bar Weiss" userId="f1aa920c-6ab1-4ae3-bb20-d7ab45c94102" providerId="ADAL" clId="{8CA9D61D-9126-4572-92CB-A409064E7EDF}" dt="2022-05-14T15:01:48.270" v="2972" actId="113"/>
          <ac:spMkLst>
            <pc:docMk/>
            <pc:sldMk cId="294443518" sldId="263"/>
            <ac:spMk id="2" creationId="{9CDFF06C-4982-8D34-1919-6524A6382769}"/>
          </ac:spMkLst>
        </pc:spChg>
        <pc:spChg chg="del">
          <ac:chgData name="Bar Weiss" userId="f1aa920c-6ab1-4ae3-bb20-d7ab45c94102" providerId="ADAL" clId="{8CA9D61D-9126-4572-92CB-A409064E7EDF}" dt="2022-05-14T11:43:28.660" v="2898" actId="22"/>
          <ac:spMkLst>
            <pc:docMk/>
            <pc:sldMk cId="294443518" sldId="263"/>
            <ac:spMk id="3" creationId="{55E0CC90-D259-48DB-74FD-8CA808A7E8EF}"/>
          </ac:spMkLst>
        </pc:spChg>
        <pc:picChg chg="add mod ord">
          <ac:chgData name="Bar Weiss" userId="f1aa920c-6ab1-4ae3-bb20-d7ab45c94102" providerId="ADAL" clId="{8CA9D61D-9126-4572-92CB-A409064E7EDF}" dt="2022-05-14T11:43:48.992" v="2903" actId="1076"/>
          <ac:picMkLst>
            <pc:docMk/>
            <pc:sldMk cId="294443518" sldId="263"/>
            <ac:picMk id="5" creationId="{A92B80E0-BF82-AED4-A7DA-5BBD45764420}"/>
          </ac:picMkLst>
        </pc:picChg>
      </pc:sldChg>
      <pc:sldChg chg="addSp delSp modSp new mod ord">
        <pc:chgData name="Bar Weiss" userId="f1aa920c-6ab1-4ae3-bb20-d7ab45c94102" providerId="ADAL" clId="{8CA9D61D-9126-4572-92CB-A409064E7EDF}" dt="2022-05-14T14:54:11.349" v="2962" actId="14100"/>
        <pc:sldMkLst>
          <pc:docMk/>
          <pc:sldMk cId="1738141009" sldId="264"/>
        </pc:sldMkLst>
        <pc:spChg chg="mod">
          <ac:chgData name="Bar Weiss" userId="f1aa920c-6ab1-4ae3-bb20-d7ab45c94102" providerId="ADAL" clId="{8CA9D61D-9126-4572-92CB-A409064E7EDF}" dt="2022-05-14T11:44:34.624" v="2937" actId="20577"/>
          <ac:spMkLst>
            <pc:docMk/>
            <pc:sldMk cId="1738141009" sldId="264"/>
            <ac:spMk id="2" creationId="{C3045578-102F-9B11-A376-6F018540CF0E}"/>
          </ac:spMkLst>
        </pc:spChg>
        <pc:spChg chg="del">
          <ac:chgData name="Bar Weiss" userId="f1aa920c-6ab1-4ae3-bb20-d7ab45c94102" providerId="ADAL" clId="{8CA9D61D-9126-4572-92CB-A409064E7EDF}" dt="2022-05-14T11:44:40.577" v="2938" actId="22"/>
          <ac:spMkLst>
            <pc:docMk/>
            <pc:sldMk cId="1738141009" sldId="264"/>
            <ac:spMk id="3" creationId="{FD4D79B8-8BE9-58B5-36B5-A68F30A55BBF}"/>
          </ac:spMkLst>
        </pc:spChg>
        <pc:picChg chg="add mod ord">
          <ac:chgData name="Bar Weiss" userId="f1aa920c-6ab1-4ae3-bb20-d7ab45c94102" providerId="ADAL" clId="{8CA9D61D-9126-4572-92CB-A409064E7EDF}" dt="2022-05-14T14:54:05.797" v="2961" actId="14100"/>
          <ac:picMkLst>
            <pc:docMk/>
            <pc:sldMk cId="1738141009" sldId="264"/>
            <ac:picMk id="5" creationId="{E1EBBF9A-74C3-1C61-B486-9124429575FD}"/>
          </ac:picMkLst>
        </pc:picChg>
        <pc:picChg chg="add mod">
          <ac:chgData name="Bar Weiss" userId="f1aa920c-6ab1-4ae3-bb20-d7ab45c94102" providerId="ADAL" clId="{8CA9D61D-9126-4572-92CB-A409064E7EDF}" dt="2022-05-14T14:54:11.349" v="2962" actId="14100"/>
          <ac:picMkLst>
            <pc:docMk/>
            <pc:sldMk cId="1738141009" sldId="264"/>
            <ac:picMk id="7" creationId="{E64EAF84-7B1E-F1BD-222F-51561D1CD3CE}"/>
          </ac:picMkLst>
        </pc:picChg>
      </pc:sldChg>
      <pc:sldChg chg="addSp delSp modSp new mod">
        <pc:chgData name="Bar Weiss" userId="f1aa920c-6ab1-4ae3-bb20-d7ab45c94102" providerId="ADAL" clId="{8CA9D61D-9126-4572-92CB-A409064E7EDF}" dt="2022-05-15T08:28:04.735" v="3180" actId="14100"/>
        <pc:sldMkLst>
          <pc:docMk/>
          <pc:sldMk cId="3350380591" sldId="265"/>
        </pc:sldMkLst>
        <pc:spChg chg="mod">
          <ac:chgData name="Bar Weiss" userId="f1aa920c-6ab1-4ae3-bb20-d7ab45c94102" providerId="ADAL" clId="{8CA9D61D-9126-4572-92CB-A409064E7EDF}" dt="2022-05-15T08:03:08.310" v="2992" actId="20577"/>
          <ac:spMkLst>
            <pc:docMk/>
            <pc:sldMk cId="3350380591" sldId="265"/>
            <ac:spMk id="2" creationId="{28FFB416-AFD7-DD60-C2A3-780D2A6AA983}"/>
          </ac:spMkLst>
        </pc:spChg>
        <pc:spChg chg="del">
          <ac:chgData name="Bar Weiss" userId="f1aa920c-6ab1-4ae3-bb20-d7ab45c94102" providerId="ADAL" clId="{8CA9D61D-9126-4572-92CB-A409064E7EDF}" dt="2022-05-15T08:03:09.788" v="2993" actId="22"/>
          <ac:spMkLst>
            <pc:docMk/>
            <pc:sldMk cId="3350380591" sldId="265"/>
            <ac:spMk id="3" creationId="{6F5DA859-BF3B-97AC-EEF2-85BD234E0C64}"/>
          </ac:spMkLst>
        </pc:spChg>
        <pc:spChg chg="add del mod">
          <ac:chgData name="Bar Weiss" userId="f1aa920c-6ab1-4ae3-bb20-d7ab45c94102" providerId="ADAL" clId="{8CA9D61D-9126-4572-92CB-A409064E7EDF}" dt="2022-05-15T08:06:32.302" v="2998" actId="478"/>
          <ac:spMkLst>
            <pc:docMk/>
            <pc:sldMk cId="3350380591" sldId="265"/>
            <ac:spMk id="9" creationId="{07D5CAD8-5EE6-5DF9-0940-84540AA12A98}"/>
          </ac:spMkLst>
        </pc:spChg>
        <pc:picChg chg="add del mod ord">
          <ac:chgData name="Bar Weiss" userId="f1aa920c-6ab1-4ae3-bb20-d7ab45c94102" providerId="ADAL" clId="{8CA9D61D-9126-4572-92CB-A409064E7EDF}" dt="2022-05-15T08:06:26.993" v="2997" actId="478"/>
          <ac:picMkLst>
            <pc:docMk/>
            <pc:sldMk cId="3350380591" sldId="265"/>
            <ac:picMk id="5" creationId="{09276DDC-5023-9AE8-D448-59016BA82667}"/>
          </ac:picMkLst>
        </pc:picChg>
        <pc:picChg chg="add mod">
          <ac:chgData name="Bar Weiss" userId="f1aa920c-6ab1-4ae3-bb20-d7ab45c94102" providerId="ADAL" clId="{8CA9D61D-9126-4572-92CB-A409064E7EDF}" dt="2022-05-15T08:27:59.939" v="3178" actId="1076"/>
          <ac:picMkLst>
            <pc:docMk/>
            <pc:sldMk cId="3350380591" sldId="265"/>
            <ac:picMk id="7" creationId="{4D84A85F-1933-9910-549F-EB35B0D5F950}"/>
          </ac:picMkLst>
        </pc:picChg>
        <pc:picChg chg="add mod">
          <ac:chgData name="Bar Weiss" userId="f1aa920c-6ab1-4ae3-bb20-d7ab45c94102" providerId="ADAL" clId="{8CA9D61D-9126-4572-92CB-A409064E7EDF}" dt="2022-05-15T08:28:04.735" v="3180" actId="14100"/>
          <ac:picMkLst>
            <pc:docMk/>
            <pc:sldMk cId="3350380591" sldId="265"/>
            <ac:picMk id="11" creationId="{F4C6F14C-D8D1-A5CC-3AED-DA8D1E195B29}"/>
          </ac:picMkLst>
        </pc:picChg>
      </pc:sldChg>
      <pc:sldChg chg="addSp modSp new mod">
        <pc:chgData name="Bar Weiss" userId="f1aa920c-6ab1-4ae3-bb20-d7ab45c94102" providerId="ADAL" clId="{8CA9D61D-9126-4572-92CB-A409064E7EDF}" dt="2022-05-17T17:42:26.636" v="3185" actId="20577"/>
        <pc:sldMkLst>
          <pc:docMk/>
          <pc:sldMk cId="2873505143" sldId="266"/>
        </pc:sldMkLst>
        <pc:spChg chg="mod">
          <ac:chgData name="Bar Weiss" userId="f1aa920c-6ab1-4ae3-bb20-d7ab45c94102" providerId="ADAL" clId="{8CA9D61D-9126-4572-92CB-A409064E7EDF}" dt="2022-05-15T08:06:53.859" v="3022" actId="20577"/>
          <ac:spMkLst>
            <pc:docMk/>
            <pc:sldMk cId="2873505143" sldId="266"/>
            <ac:spMk id="2" creationId="{C10B6175-5B27-F6DB-716A-F9BAAD594B96}"/>
          </ac:spMkLst>
        </pc:spChg>
        <pc:spChg chg="mod">
          <ac:chgData name="Bar Weiss" userId="f1aa920c-6ab1-4ae3-bb20-d7ab45c94102" providerId="ADAL" clId="{8CA9D61D-9126-4572-92CB-A409064E7EDF}" dt="2022-05-17T17:42:26.636" v="3185" actId="20577"/>
          <ac:spMkLst>
            <pc:docMk/>
            <pc:sldMk cId="2873505143" sldId="266"/>
            <ac:spMk id="3" creationId="{10FCAE71-C70B-CA7C-1CA4-965A0BB41A82}"/>
          </ac:spMkLst>
        </pc:spChg>
        <pc:picChg chg="add mod">
          <ac:chgData name="Bar Weiss" userId="f1aa920c-6ab1-4ae3-bb20-d7ab45c94102" providerId="ADAL" clId="{8CA9D61D-9126-4572-92CB-A409064E7EDF}" dt="2022-05-15T08:07:15.040" v="3027" actId="1076"/>
          <ac:picMkLst>
            <pc:docMk/>
            <pc:sldMk cId="2873505143" sldId="266"/>
            <ac:picMk id="5" creationId="{51A558C1-8CFE-912F-6926-49348F29FE19}"/>
          </ac:picMkLst>
        </pc:picChg>
      </pc:sldChg>
      <pc:sldChg chg="addSp delSp modSp mod setBg setClrOvrMap">
        <pc:chgData name="Bar Weiss" userId="f1aa920c-6ab1-4ae3-bb20-d7ab45c94102" providerId="ADAL" clId="{8CA9D61D-9126-4572-92CB-A409064E7EDF}" dt="2022-05-22T07:37:21.068" v="3523" actId="26606"/>
        <pc:sldMkLst>
          <pc:docMk/>
          <pc:sldMk cId="3469552104" sldId="274"/>
        </pc:sldMkLst>
        <pc:spChg chg="mod">
          <ac:chgData name="Bar Weiss" userId="f1aa920c-6ab1-4ae3-bb20-d7ab45c94102" providerId="ADAL" clId="{8CA9D61D-9126-4572-92CB-A409064E7EDF}" dt="2022-05-22T07:37:21.068" v="3523" actId="26606"/>
          <ac:spMkLst>
            <pc:docMk/>
            <pc:sldMk cId="3469552104" sldId="274"/>
            <ac:spMk id="2" creationId="{696A1B64-63B1-490A-B4D6-430C3B13A97E}"/>
          </ac:spMkLst>
        </pc:spChg>
        <pc:spChg chg="mod">
          <ac:chgData name="Bar Weiss" userId="f1aa920c-6ab1-4ae3-bb20-d7ab45c94102" providerId="ADAL" clId="{8CA9D61D-9126-4572-92CB-A409064E7EDF}" dt="2022-05-22T07:37:21.068" v="3523" actId="26606"/>
          <ac:spMkLst>
            <pc:docMk/>
            <pc:sldMk cId="3469552104" sldId="274"/>
            <ac:spMk id="3" creationId="{7156CC9D-C074-4F61-9354-5F856527B4A5}"/>
          </ac:spMkLst>
        </pc:spChg>
        <pc:spChg chg="add del">
          <ac:chgData name="Bar Weiss" userId="f1aa920c-6ab1-4ae3-bb20-d7ab45c94102" providerId="ADAL" clId="{8CA9D61D-9126-4572-92CB-A409064E7EDF}" dt="2022-05-22T07:35:54.890" v="3515" actId="26606"/>
          <ac:spMkLst>
            <pc:docMk/>
            <pc:sldMk cId="3469552104" sldId="274"/>
            <ac:spMk id="9" creationId="{2C61293E-6EBE-43EF-A52C-9BEBFD7679D4}"/>
          </ac:spMkLst>
        </pc:spChg>
        <pc:spChg chg="add del">
          <ac:chgData name="Bar Weiss" userId="f1aa920c-6ab1-4ae3-bb20-d7ab45c94102" providerId="ADAL" clId="{8CA9D61D-9126-4572-92CB-A409064E7EDF}" dt="2022-05-22T07:35:54.890" v="3515" actId="26606"/>
          <ac:spMkLst>
            <pc:docMk/>
            <pc:sldMk cId="3469552104" sldId="274"/>
            <ac:spMk id="11" creationId="{3FCFB1DE-0B7E-48CC-BA90-B2AB0889F9D6}"/>
          </ac:spMkLst>
        </pc:spChg>
        <pc:spChg chg="add del">
          <ac:chgData name="Bar Weiss" userId="f1aa920c-6ab1-4ae3-bb20-d7ab45c94102" providerId="ADAL" clId="{8CA9D61D-9126-4572-92CB-A409064E7EDF}" dt="2022-05-22T07:01:15.159" v="3433" actId="26606"/>
          <ac:spMkLst>
            <pc:docMk/>
            <pc:sldMk cId="3469552104" sldId="274"/>
            <ac:spMk id="16" creationId="{1A9F7B4E-B03D-4F64-BE33-00D074458D45}"/>
          </ac:spMkLst>
        </pc:spChg>
        <pc:spChg chg="add del">
          <ac:chgData name="Bar Weiss" userId="f1aa920c-6ab1-4ae3-bb20-d7ab45c94102" providerId="ADAL" clId="{8CA9D61D-9126-4572-92CB-A409064E7EDF}" dt="2022-05-22T07:36:39.902" v="3517" actId="26606"/>
          <ac:spMkLst>
            <pc:docMk/>
            <pc:sldMk cId="3469552104" sldId="274"/>
            <ac:spMk id="17" creationId="{2C61293E-6EBE-43EF-A52C-9BEBFD7679D4}"/>
          </ac:spMkLst>
        </pc:spChg>
        <pc:spChg chg="add del">
          <ac:chgData name="Bar Weiss" userId="f1aa920c-6ab1-4ae3-bb20-d7ab45c94102" providerId="ADAL" clId="{8CA9D61D-9126-4572-92CB-A409064E7EDF}" dt="2022-05-22T07:01:15.159" v="3433" actId="26606"/>
          <ac:spMkLst>
            <pc:docMk/>
            <pc:sldMk cId="3469552104" sldId="274"/>
            <ac:spMk id="18" creationId="{1CA8A97F-67F0-4D5F-A850-0C30727D1CE3}"/>
          </ac:spMkLst>
        </pc:spChg>
        <pc:spChg chg="add del">
          <ac:chgData name="Bar Weiss" userId="f1aa920c-6ab1-4ae3-bb20-d7ab45c94102" providerId="ADAL" clId="{8CA9D61D-9126-4572-92CB-A409064E7EDF}" dt="2022-05-22T07:36:39.902" v="3517" actId="26606"/>
          <ac:spMkLst>
            <pc:docMk/>
            <pc:sldMk cId="3469552104" sldId="274"/>
            <ac:spMk id="19" creationId="{3FCFB1DE-0B7E-48CC-BA90-B2AB0889F9D6}"/>
          </ac:spMkLst>
        </pc:spChg>
        <pc:spChg chg="add del">
          <ac:chgData name="Bar Weiss" userId="f1aa920c-6ab1-4ae3-bb20-d7ab45c94102" providerId="ADAL" clId="{8CA9D61D-9126-4572-92CB-A409064E7EDF}" dt="2022-05-22T07:36:58.996" v="3521" actId="26606"/>
          <ac:spMkLst>
            <pc:docMk/>
            <pc:sldMk cId="3469552104" sldId="274"/>
            <ac:spMk id="22" creationId="{2C61293E-6EBE-43EF-A52C-9BEBFD7679D4}"/>
          </ac:spMkLst>
        </pc:spChg>
        <pc:spChg chg="add del">
          <ac:chgData name="Bar Weiss" userId="f1aa920c-6ab1-4ae3-bb20-d7ab45c94102" providerId="ADAL" clId="{8CA9D61D-9126-4572-92CB-A409064E7EDF}" dt="2022-05-22T07:01:14.961" v="3432" actId="26606"/>
          <ac:spMkLst>
            <pc:docMk/>
            <pc:sldMk cId="3469552104" sldId="274"/>
            <ac:spMk id="23" creationId="{2C61293E-6EBE-43EF-A52C-9BEBFD7679D4}"/>
          </ac:spMkLst>
        </pc:spChg>
        <pc:spChg chg="add del">
          <ac:chgData name="Bar Weiss" userId="f1aa920c-6ab1-4ae3-bb20-d7ab45c94102" providerId="ADAL" clId="{8CA9D61D-9126-4572-92CB-A409064E7EDF}" dt="2022-05-22T07:01:14.961" v="3432" actId="26606"/>
          <ac:spMkLst>
            <pc:docMk/>
            <pc:sldMk cId="3469552104" sldId="274"/>
            <ac:spMk id="25" creationId="{3FCFB1DE-0B7E-48CC-BA90-B2AB0889F9D6}"/>
          </ac:spMkLst>
        </pc:spChg>
        <pc:spChg chg="add del">
          <ac:chgData name="Bar Weiss" userId="f1aa920c-6ab1-4ae3-bb20-d7ab45c94102" providerId="ADAL" clId="{8CA9D61D-9126-4572-92CB-A409064E7EDF}" dt="2022-05-22T07:36:58.996" v="3521" actId="26606"/>
          <ac:spMkLst>
            <pc:docMk/>
            <pc:sldMk cId="3469552104" sldId="274"/>
            <ac:spMk id="27" creationId="{3FCFB1DE-0B7E-48CC-BA90-B2AB0889F9D6}"/>
          </ac:spMkLst>
        </pc:spChg>
        <pc:spChg chg="add del">
          <ac:chgData name="Bar Weiss" userId="f1aa920c-6ab1-4ae3-bb20-d7ab45c94102" providerId="ADAL" clId="{8CA9D61D-9126-4572-92CB-A409064E7EDF}" dt="2022-05-22T07:36:58.979" v="3520" actId="26606"/>
          <ac:spMkLst>
            <pc:docMk/>
            <pc:sldMk cId="3469552104" sldId="274"/>
            <ac:spMk id="33" creationId="{2C61293E-6EBE-43EF-A52C-9BEBFD7679D4}"/>
          </ac:spMkLst>
        </pc:spChg>
        <pc:spChg chg="add del">
          <ac:chgData name="Bar Weiss" userId="f1aa920c-6ab1-4ae3-bb20-d7ab45c94102" providerId="ADAL" clId="{8CA9D61D-9126-4572-92CB-A409064E7EDF}" dt="2022-05-22T07:36:58.979" v="3520" actId="26606"/>
          <ac:spMkLst>
            <pc:docMk/>
            <pc:sldMk cId="3469552104" sldId="274"/>
            <ac:spMk id="35" creationId="{3FCFB1DE-0B7E-48CC-BA90-B2AB0889F9D6}"/>
          </ac:spMkLst>
        </pc:spChg>
        <pc:spChg chg="add del">
          <ac:chgData name="Bar Weiss" userId="f1aa920c-6ab1-4ae3-bb20-d7ab45c94102" providerId="ADAL" clId="{8CA9D61D-9126-4572-92CB-A409064E7EDF}" dt="2022-05-22T07:37:21.068" v="3523" actId="26606"/>
          <ac:spMkLst>
            <pc:docMk/>
            <pc:sldMk cId="3469552104" sldId="274"/>
            <ac:spMk id="37" creationId="{2C61293E-6EBE-43EF-A52C-9BEBFD7679D4}"/>
          </ac:spMkLst>
        </pc:spChg>
        <pc:spChg chg="add del">
          <ac:chgData name="Bar Weiss" userId="f1aa920c-6ab1-4ae3-bb20-d7ab45c94102" providerId="ADAL" clId="{8CA9D61D-9126-4572-92CB-A409064E7EDF}" dt="2022-05-22T07:37:21.068" v="3523" actId="26606"/>
          <ac:spMkLst>
            <pc:docMk/>
            <pc:sldMk cId="3469552104" sldId="274"/>
            <ac:spMk id="38" creationId="{3FCFB1DE-0B7E-48CC-BA90-B2AB0889F9D6}"/>
          </ac:spMkLst>
        </pc:spChg>
        <pc:spChg chg="add del">
          <ac:chgData name="Bar Weiss" userId="f1aa920c-6ab1-4ae3-bb20-d7ab45c94102" providerId="ADAL" clId="{8CA9D61D-9126-4572-92CB-A409064E7EDF}" dt="2022-05-22T07:37:21.068" v="3523" actId="26606"/>
          <ac:spMkLst>
            <pc:docMk/>
            <pc:sldMk cId="3469552104" sldId="274"/>
            <ac:spMk id="44" creationId="{1A9F7B4E-B03D-4F64-BE33-00D074458D45}"/>
          </ac:spMkLst>
        </pc:spChg>
        <pc:spChg chg="add del">
          <ac:chgData name="Bar Weiss" userId="f1aa920c-6ab1-4ae3-bb20-d7ab45c94102" providerId="ADAL" clId="{8CA9D61D-9126-4572-92CB-A409064E7EDF}" dt="2022-05-22T07:37:21.068" v="3523" actId="26606"/>
          <ac:spMkLst>
            <pc:docMk/>
            <pc:sldMk cId="3469552104" sldId="274"/>
            <ac:spMk id="46" creationId="{1CA8A97F-67F0-4D5F-A850-0C30727D1CE3}"/>
          </ac:spMkLst>
        </pc:spChg>
        <pc:picChg chg="add del mod ord">
          <ac:chgData name="Bar Weiss" userId="f1aa920c-6ab1-4ae3-bb20-d7ab45c94102" providerId="ADAL" clId="{8CA9D61D-9126-4572-92CB-A409064E7EDF}" dt="2022-05-22T07:35:47.502" v="3514" actId="478"/>
          <ac:picMkLst>
            <pc:docMk/>
            <pc:sldMk cId="3469552104" sldId="274"/>
            <ac:picMk id="5" creationId="{6A4E8528-07B8-3B79-8E59-E044EFAED85E}"/>
          </ac:picMkLst>
        </pc:picChg>
        <pc:picChg chg="add del">
          <ac:chgData name="Bar Weiss" userId="f1aa920c-6ab1-4ae3-bb20-d7ab45c94102" providerId="ADAL" clId="{8CA9D61D-9126-4572-92CB-A409064E7EDF}" dt="2022-05-22T07:36:32.143" v="3516" actId="478"/>
          <ac:picMkLst>
            <pc:docMk/>
            <pc:sldMk cId="3469552104" sldId="274"/>
            <ac:picMk id="13" creationId="{E0EBA532-BC9F-1D5C-3B49-7FA4281E772C}"/>
          </ac:picMkLst>
        </pc:picChg>
        <pc:picChg chg="add del">
          <ac:chgData name="Bar Weiss" userId="f1aa920c-6ab1-4ae3-bb20-d7ab45c94102" providerId="ADAL" clId="{8CA9D61D-9126-4572-92CB-A409064E7EDF}" dt="2022-05-22T07:36:43.237" v="3518" actId="478"/>
          <ac:picMkLst>
            <pc:docMk/>
            <pc:sldMk cId="3469552104" sldId="274"/>
            <ac:picMk id="21" creationId="{1270CCE7-2570-4122-0534-A8D7AF767DD6}"/>
          </ac:picMkLst>
        </pc:picChg>
        <pc:picChg chg="add del">
          <ac:chgData name="Bar Weiss" userId="f1aa920c-6ab1-4ae3-bb20-d7ab45c94102" providerId="ADAL" clId="{8CA9D61D-9126-4572-92CB-A409064E7EDF}" dt="2022-05-22T07:36:58.979" v="3520" actId="26606"/>
          <ac:picMkLst>
            <pc:docMk/>
            <pc:sldMk cId="3469552104" sldId="274"/>
            <ac:picMk id="29" creationId="{43943CE5-744E-DA17-2BFA-9F986074C865}"/>
          </ac:picMkLst>
        </pc:picChg>
        <pc:picChg chg="add mod ord">
          <ac:chgData name="Bar Weiss" userId="f1aa920c-6ab1-4ae3-bb20-d7ab45c94102" providerId="ADAL" clId="{8CA9D61D-9126-4572-92CB-A409064E7EDF}" dt="2022-05-22T07:37:21.068" v="3523" actId="26606"/>
          <ac:picMkLst>
            <pc:docMk/>
            <pc:sldMk cId="3469552104" sldId="274"/>
            <ac:picMk id="39" creationId="{4CEE243A-9CBC-6A0C-872D-D45164CAE0AA}"/>
          </ac:picMkLst>
        </pc:picChg>
      </pc:sldChg>
      <pc:sldMasterChg chg="del delSldLayout">
        <pc:chgData name="Bar Weiss" userId="f1aa920c-6ab1-4ae3-bb20-d7ab45c94102" providerId="ADAL" clId="{8CA9D61D-9126-4572-92CB-A409064E7EDF}" dt="2022-05-12T11:37:01.334" v="88" actId="26606"/>
        <pc:sldMasterMkLst>
          <pc:docMk/>
          <pc:sldMasterMk cId="910735980" sldId="2147483648"/>
        </pc:sldMasterMkLst>
        <pc:sldLayoutChg chg="del">
          <pc:chgData name="Bar Weiss" userId="f1aa920c-6ab1-4ae3-bb20-d7ab45c94102" providerId="ADAL" clId="{8CA9D61D-9126-4572-92CB-A409064E7EDF}" dt="2022-05-12T11:37:01.334" v="88" actId="26606"/>
          <pc:sldLayoutMkLst>
            <pc:docMk/>
            <pc:sldMasterMk cId="910735980" sldId="2147483648"/>
            <pc:sldLayoutMk cId="1402242162" sldId="2147483649"/>
          </pc:sldLayoutMkLst>
        </pc:sldLayoutChg>
        <pc:sldLayoutChg chg="del">
          <pc:chgData name="Bar Weiss" userId="f1aa920c-6ab1-4ae3-bb20-d7ab45c94102" providerId="ADAL" clId="{8CA9D61D-9126-4572-92CB-A409064E7EDF}" dt="2022-05-12T11:37:01.334" v="88" actId="26606"/>
          <pc:sldLayoutMkLst>
            <pc:docMk/>
            <pc:sldMasterMk cId="910735980" sldId="2147483648"/>
            <pc:sldLayoutMk cId="1577293723" sldId="2147483650"/>
          </pc:sldLayoutMkLst>
        </pc:sldLayoutChg>
        <pc:sldLayoutChg chg="del">
          <pc:chgData name="Bar Weiss" userId="f1aa920c-6ab1-4ae3-bb20-d7ab45c94102" providerId="ADAL" clId="{8CA9D61D-9126-4572-92CB-A409064E7EDF}" dt="2022-05-12T11:37:01.334" v="88" actId="26606"/>
          <pc:sldLayoutMkLst>
            <pc:docMk/>
            <pc:sldMasterMk cId="910735980" sldId="2147483648"/>
            <pc:sldLayoutMk cId="3383311122" sldId="2147483651"/>
          </pc:sldLayoutMkLst>
        </pc:sldLayoutChg>
        <pc:sldLayoutChg chg="del">
          <pc:chgData name="Bar Weiss" userId="f1aa920c-6ab1-4ae3-bb20-d7ab45c94102" providerId="ADAL" clId="{8CA9D61D-9126-4572-92CB-A409064E7EDF}" dt="2022-05-12T11:37:01.334" v="88" actId="26606"/>
          <pc:sldLayoutMkLst>
            <pc:docMk/>
            <pc:sldMasterMk cId="910735980" sldId="2147483648"/>
            <pc:sldLayoutMk cId="504235270" sldId="2147483652"/>
          </pc:sldLayoutMkLst>
        </pc:sldLayoutChg>
        <pc:sldLayoutChg chg="del">
          <pc:chgData name="Bar Weiss" userId="f1aa920c-6ab1-4ae3-bb20-d7ab45c94102" providerId="ADAL" clId="{8CA9D61D-9126-4572-92CB-A409064E7EDF}" dt="2022-05-12T11:37:01.334" v="88" actId="26606"/>
          <pc:sldLayoutMkLst>
            <pc:docMk/>
            <pc:sldMasterMk cId="910735980" sldId="2147483648"/>
            <pc:sldLayoutMk cId="320696925" sldId="2147483653"/>
          </pc:sldLayoutMkLst>
        </pc:sldLayoutChg>
        <pc:sldLayoutChg chg="del">
          <pc:chgData name="Bar Weiss" userId="f1aa920c-6ab1-4ae3-bb20-d7ab45c94102" providerId="ADAL" clId="{8CA9D61D-9126-4572-92CB-A409064E7EDF}" dt="2022-05-12T11:37:01.334" v="88" actId="26606"/>
          <pc:sldLayoutMkLst>
            <pc:docMk/>
            <pc:sldMasterMk cId="910735980" sldId="2147483648"/>
            <pc:sldLayoutMk cId="2248415310" sldId="2147483654"/>
          </pc:sldLayoutMkLst>
        </pc:sldLayoutChg>
        <pc:sldLayoutChg chg="del">
          <pc:chgData name="Bar Weiss" userId="f1aa920c-6ab1-4ae3-bb20-d7ab45c94102" providerId="ADAL" clId="{8CA9D61D-9126-4572-92CB-A409064E7EDF}" dt="2022-05-12T11:37:01.334" v="88" actId="26606"/>
          <pc:sldLayoutMkLst>
            <pc:docMk/>
            <pc:sldMasterMk cId="910735980" sldId="2147483648"/>
            <pc:sldLayoutMk cId="760978260" sldId="2147483655"/>
          </pc:sldLayoutMkLst>
        </pc:sldLayoutChg>
        <pc:sldLayoutChg chg="del">
          <pc:chgData name="Bar Weiss" userId="f1aa920c-6ab1-4ae3-bb20-d7ab45c94102" providerId="ADAL" clId="{8CA9D61D-9126-4572-92CB-A409064E7EDF}" dt="2022-05-12T11:37:01.334" v="88" actId="26606"/>
          <pc:sldLayoutMkLst>
            <pc:docMk/>
            <pc:sldMasterMk cId="910735980" sldId="2147483648"/>
            <pc:sldLayoutMk cId="414414877" sldId="2147483656"/>
          </pc:sldLayoutMkLst>
        </pc:sldLayoutChg>
        <pc:sldLayoutChg chg="del">
          <pc:chgData name="Bar Weiss" userId="f1aa920c-6ab1-4ae3-bb20-d7ab45c94102" providerId="ADAL" clId="{8CA9D61D-9126-4572-92CB-A409064E7EDF}" dt="2022-05-12T11:37:01.334" v="88" actId="26606"/>
          <pc:sldLayoutMkLst>
            <pc:docMk/>
            <pc:sldMasterMk cId="910735980" sldId="2147483648"/>
            <pc:sldLayoutMk cId="3345655161" sldId="2147483657"/>
          </pc:sldLayoutMkLst>
        </pc:sldLayoutChg>
        <pc:sldLayoutChg chg="del">
          <pc:chgData name="Bar Weiss" userId="f1aa920c-6ab1-4ae3-bb20-d7ab45c94102" providerId="ADAL" clId="{8CA9D61D-9126-4572-92CB-A409064E7EDF}" dt="2022-05-12T11:37:01.334" v="88" actId="26606"/>
          <pc:sldLayoutMkLst>
            <pc:docMk/>
            <pc:sldMasterMk cId="910735980" sldId="2147483648"/>
            <pc:sldLayoutMk cId="769717399" sldId="2147483658"/>
          </pc:sldLayoutMkLst>
        </pc:sldLayoutChg>
        <pc:sldLayoutChg chg="del">
          <pc:chgData name="Bar Weiss" userId="f1aa920c-6ab1-4ae3-bb20-d7ab45c94102" providerId="ADAL" clId="{8CA9D61D-9126-4572-92CB-A409064E7EDF}" dt="2022-05-12T11:37:01.334" v="88" actId="26606"/>
          <pc:sldLayoutMkLst>
            <pc:docMk/>
            <pc:sldMasterMk cId="910735980" sldId="2147483648"/>
            <pc:sldLayoutMk cId="2526793584" sldId="2147483659"/>
          </pc:sldLayoutMkLst>
        </pc:sldLayoutChg>
      </pc:sldMasterChg>
      <pc:sldMasterChg chg="add del addSldLayout delSldLayout">
        <pc:chgData name="Bar Weiss" userId="f1aa920c-6ab1-4ae3-bb20-d7ab45c94102" providerId="ADAL" clId="{8CA9D61D-9126-4572-92CB-A409064E7EDF}" dt="2022-05-12T11:37:56.310" v="92" actId="26606"/>
        <pc:sldMasterMkLst>
          <pc:docMk/>
          <pc:sldMasterMk cId="1222892018" sldId="2147483683"/>
        </pc:sldMasterMkLst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1222892018" sldId="2147483683"/>
            <pc:sldLayoutMk cId="3570139192" sldId="2147483672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1222892018" sldId="2147483683"/>
            <pc:sldLayoutMk cId="994199069" sldId="2147483673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1222892018" sldId="2147483683"/>
            <pc:sldLayoutMk cId="792871156" sldId="2147483674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1222892018" sldId="2147483683"/>
            <pc:sldLayoutMk cId="2629641960" sldId="2147483675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1222892018" sldId="2147483683"/>
            <pc:sldLayoutMk cId="618097257" sldId="2147483676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1222892018" sldId="2147483683"/>
            <pc:sldLayoutMk cId="470165992" sldId="2147483677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1222892018" sldId="2147483683"/>
            <pc:sldLayoutMk cId="3118090837" sldId="2147483678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1222892018" sldId="2147483683"/>
            <pc:sldLayoutMk cId="96345811" sldId="2147483679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1222892018" sldId="2147483683"/>
            <pc:sldLayoutMk cId="1563345171" sldId="2147483680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1222892018" sldId="2147483683"/>
            <pc:sldLayoutMk cId="2894513637" sldId="2147483681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1222892018" sldId="2147483683"/>
            <pc:sldLayoutMk cId="2894207840" sldId="2147483682"/>
          </pc:sldLayoutMkLst>
        </pc:sldLayoutChg>
      </pc:sldMasterChg>
      <pc:sldMasterChg chg="add del addSldLayout delSldLayout">
        <pc:chgData name="Bar Weiss" userId="f1aa920c-6ab1-4ae3-bb20-d7ab45c94102" providerId="ADAL" clId="{8CA9D61D-9126-4572-92CB-A409064E7EDF}" dt="2022-05-12T11:37:56.310" v="92" actId="26606"/>
        <pc:sldMasterMkLst>
          <pc:docMk/>
          <pc:sldMasterMk cId="2039723366" sldId="2147483707"/>
        </pc:sldMasterMkLst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2039723366" sldId="2147483707"/>
            <pc:sldLayoutMk cId="3916366664" sldId="2147483696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2039723366" sldId="2147483707"/>
            <pc:sldLayoutMk cId="3801975231" sldId="2147483697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2039723366" sldId="2147483707"/>
            <pc:sldLayoutMk cId="2093869715" sldId="2147483698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2039723366" sldId="2147483707"/>
            <pc:sldLayoutMk cId="3429870584" sldId="2147483699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2039723366" sldId="2147483707"/>
            <pc:sldLayoutMk cId="3223619303" sldId="2147483700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2039723366" sldId="2147483707"/>
            <pc:sldLayoutMk cId="1784690183" sldId="2147483701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2039723366" sldId="2147483707"/>
            <pc:sldLayoutMk cId="408688818" sldId="2147483702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2039723366" sldId="2147483707"/>
            <pc:sldLayoutMk cId="2599927892" sldId="2147483703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2039723366" sldId="2147483707"/>
            <pc:sldLayoutMk cId="1393600503" sldId="2147483704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2039723366" sldId="2147483707"/>
            <pc:sldLayoutMk cId="3617872856" sldId="2147483705"/>
          </pc:sldLayoutMkLst>
        </pc:sldLayoutChg>
        <pc:sldLayoutChg chg="add del">
          <pc:chgData name="Bar Weiss" userId="f1aa920c-6ab1-4ae3-bb20-d7ab45c94102" providerId="ADAL" clId="{8CA9D61D-9126-4572-92CB-A409064E7EDF}" dt="2022-05-12T11:37:56.310" v="92" actId="26606"/>
          <pc:sldLayoutMkLst>
            <pc:docMk/>
            <pc:sldMasterMk cId="2039723366" sldId="2147483707"/>
            <pc:sldLayoutMk cId="778748844" sldId="2147483706"/>
          </pc:sldLayoutMkLst>
        </pc:sldLayoutChg>
      </pc:sldMasterChg>
    </pc:docChg>
  </pc:docChgLst>
  <pc:docChgLst>
    <pc:chgData name="Bar Weiss" userId="f1aa920c-6ab1-4ae3-bb20-d7ab45c94102" providerId="ADAL" clId="{879DCCAD-A27A-4118-98BC-44648DAB9CC7}"/>
    <pc:docChg chg="undo custSel addSld modSld">
      <pc:chgData name="Bar Weiss" userId="f1aa920c-6ab1-4ae3-bb20-d7ab45c94102" providerId="ADAL" clId="{879DCCAD-A27A-4118-98BC-44648DAB9CC7}" dt="2022-08-10T12:35:04.110" v="52" actId="1076"/>
      <pc:docMkLst>
        <pc:docMk/>
      </pc:docMkLst>
      <pc:sldChg chg="addSp delSp modSp new mod">
        <pc:chgData name="Bar Weiss" userId="f1aa920c-6ab1-4ae3-bb20-d7ab45c94102" providerId="ADAL" clId="{879DCCAD-A27A-4118-98BC-44648DAB9CC7}" dt="2022-08-10T07:29:58.040" v="31" actId="14100"/>
        <pc:sldMkLst>
          <pc:docMk/>
          <pc:sldMk cId="2112214258" sldId="318"/>
        </pc:sldMkLst>
        <pc:spChg chg="mod">
          <ac:chgData name="Bar Weiss" userId="f1aa920c-6ab1-4ae3-bb20-d7ab45c94102" providerId="ADAL" clId="{879DCCAD-A27A-4118-98BC-44648DAB9CC7}" dt="2022-08-10T06:38:04.634" v="23" actId="20577"/>
          <ac:spMkLst>
            <pc:docMk/>
            <pc:sldMk cId="2112214258" sldId="318"/>
            <ac:spMk id="2" creationId="{AABE443E-833F-2DFF-4E16-FC2C5E30FD7A}"/>
          </ac:spMkLst>
        </pc:spChg>
        <pc:spChg chg="del">
          <ac:chgData name="Bar Weiss" userId="f1aa920c-6ab1-4ae3-bb20-d7ab45c94102" providerId="ADAL" clId="{879DCCAD-A27A-4118-98BC-44648DAB9CC7}" dt="2022-08-10T06:38:08.137" v="24" actId="22"/>
          <ac:spMkLst>
            <pc:docMk/>
            <pc:sldMk cId="2112214258" sldId="318"/>
            <ac:spMk id="3" creationId="{EA87F7BA-F587-B16B-0ACA-D715F09A1F7D}"/>
          </ac:spMkLst>
        </pc:spChg>
        <pc:picChg chg="add mod ord">
          <ac:chgData name="Bar Weiss" userId="f1aa920c-6ab1-4ae3-bb20-d7ab45c94102" providerId="ADAL" clId="{879DCCAD-A27A-4118-98BC-44648DAB9CC7}" dt="2022-08-10T07:29:46.943" v="26" actId="1076"/>
          <ac:picMkLst>
            <pc:docMk/>
            <pc:sldMk cId="2112214258" sldId="318"/>
            <ac:picMk id="5" creationId="{6CD74D35-BC06-3216-8528-D305C523C4FD}"/>
          </ac:picMkLst>
        </pc:picChg>
        <pc:picChg chg="add mod">
          <ac:chgData name="Bar Weiss" userId="f1aa920c-6ab1-4ae3-bb20-d7ab45c94102" providerId="ADAL" clId="{879DCCAD-A27A-4118-98BC-44648DAB9CC7}" dt="2022-08-10T07:29:58.040" v="31" actId="14100"/>
          <ac:picMkLst>
            <pc:docMk/>
            <pc:sldMk cId="2112214258" sldId="318"/>
            <ac:picMk id="7" creationId="{521E7BB7-2008-69D4-D131-32BEA2489DCF}"/>
          </ac:picMkLst>
        </pc:picChg>
      </pc:sldChg>
      <pc:sldChg chg="addSp delSp modSp add mod">
        <pc:chgData name="Bar Weiss" userId="f1aa920c-6ab1-4ae3-bb20-d7ab45c94102" providerId="ADAL" clId="{879DCCAD-A27A-4118-98BC-44648DAB9CC7}" dt="2022-08-10T12:32:42.735" v="44" actId="1076"/>
        <pc:sldMkLst>
          <pc:docMk/>
          <pc:sldMk cId="3986986560" sldId="319"/>
        </pc:sldMkLst>
        <pc:spChg chg="add del mod">
          <ac:chgData name="Bar Weiss" userId="f1aa920c-6ab1-4ae3-bb20-d7ab45c94102" providerId="ADAL" clId="{879DCCAD-A27A-4118-98BC-44648DAB9CC7}" dt="2022-08-10T12:30:36.534" v="36" actId="22"/>
          <ac:spMkLst>
            <pc:docMk/>
            <pc:sldMk cId="3986986560" sldId="319"/>
            <ac:spMk id="4" creationId="{B7AB1BE3-43F4-A3B5-A316-FD3774E13117}"/>
          </ac:spMkLst>
        </pc:spChg>
        <pc:picChg chg="del">
          <ac:chgData name="Bar Weiss" userId="f1aa920c-6ab1-4ae3-bb20-d7ab45c94102" providerId="ADAL" clId="{879DCCAD-A27A-4118-98BC-44648DAB9CC7}" dt="2022-08-10T12:30:35.518" v="35" actId="478"/>
          <ac:picMkLst>
            <pc:docMk/>
            <pc:sldMk cId="3986986560" sldId="319"/>
            <ac:picMk id="5" creationId="{6CD74D35-BC06-3216-8528-D305C523C4FD}"/>
          </ac:picMkLst>
        </pc:picChg>
        <pc:picChg chg="add del">
          <ac:chgData name="Bar Weiss" userId="f1aa920c-6ab1-4ae3-bb20-d7ab45c94102" providerId="ADAL" clId="{879DCCAD-A27A-4118-98BC-44648DAB9CC7}" dt="2022-08-10T12:32:35.669" v="40" actId="478"/>
          <ac:picMkLst>
            <pc:docMk/>
            <pc:sldMk cId="3986986560" sldId="319"/>
            <ac:picMk id="7" creationId="{521E7BB7-2008-69D4-D131-32BEA2489DCF}"/>
          </ac:picMkLst>
        </pc:picChg>
        <pc:picChg chg="add mod ord">
          <ac:chgData name="Bar Weiss" userId="f1aa920c-6ab1-4ae3-bb20-d7ab45c94102" providerId="ADAL" clId="{879DCCAD-A27A-4118-98BC-44648DAB9CC7}" dt="2022-08-10T12:30:48.665" v="39" actId="1076"/>
          <ac:picMkLst>
            <pc:docMk/>
            <pc:sldMk cId="3986986560" sldId="319"/>
            <ac:picMk id="8" creationId="{43EAE2EF-F013-584D-0880-1A4CEBD763C2}"/>
          </ac:picMkLst>
        </pc:picChg>
        <pc:picChg chg="add mod">
          <ac:chgData name="Bar Weiss" userId="f1aa920c-6ab1-4ae3-bb20-d7ab45c94102" providerId="ADAL" clId="{879DCCAD-A27A-4118-98BC-44648DAB9CC7}" dt="2022-08-10T12:32:42.735" v="44" actId="1076"/>
          <ac:picMkLst>
            <pc:docMk/>
            <pc:sldMk cId="3986986560" sldId="319"/>
            <ac:picMk id="10" creationId="{67C3A6CF-2F19-AC63-AB4B-F4F29E31A523}"/>
          </ac:picMkLst>
        </pc:picChg>
      </pc:sldChg>
      <pc:sldChg chg="addSp delSp modSp add mod">
        <pc:chgData name="Bar Weiss" userId="f1aa920c-6ab1-4ae3-bb20-d7ab45c94102" providerId="ADAL" clId="{879DCCAD-A27A-4118-98BC-44648DAB9CC7}" dt="2022-08-10T12:35:04.110" v="52" actId="1076"/>
        <pc:sldMkLst>
          <pc:docMk/>
          <pc:sldMk cId="3849826883" sldId="320"/>
        </pc:sldMkLst>
        <pc:spChg chg="add del mod">
          <ac:chgData name="Bar Weiss" userId="f1aa920c-6ab1-4ae3-bb20-d7ab45c94102" providerId="ADAL" clId="{879DCCAD-A27A-4118-98BC-44648DAB9CC7}" dt="2022-08-10T12:34:49.830" v="47" actId="22"/>
          <ac:spMkLst>
            <pc:docMk/>
            <pc:sldMk cId="3849826883" sldId="320"/>
            <ac:spMk id="4" creationId="{FD17D0FA-3556-4408-3B80-2AD48A772C6A}"/>
          </ac:spMkLst>
        </pc:spChg>
        <pc:picChg chg="add mod ord">
          <ac:chgData name="Bar Weiss" userId="f1aa920c-6ab1-4ae3-bb20-d7ab45c94102" providerId="ADAL" clId="{879DCCAD-A27A-4118-98BC-44648DAB9CC7}" dt="2022-08-10T12:34:53.132" v="49" actId="1076"/>
          <ac:picMkLst>
            <pc:docMk/>
            <pc:sldMk cId="3849826883" sldId="320"/>
            <ac:picMk id="6" creationId="{9A7242F4-04A5-380A-DBE4-B68E63E931EF}"/>
          </ac:picMkLst>
        </pc:picChg>
        <pc:picChg chg="del">
          <ac:chgData name="Bar Weiss" userId="f1aa920c-6ab1-4ae3-bb20-d7ab45c94102" providerId="ADAL" clId="{879DCCAD-A27A-4118-98BC-44648DAB9CC7}" dt="2022-08-10T12:34:48.803" v="46" actId="478"/>
          <ac:picMkLst>
            <pc:docMk/>
            <pc:sldMk cId="3849826883" sldId="320"/>
            <ac:picMk id="8" creationId="{43EAE2EF-F013-584D-0880-1A4CEBD763C2}"/>
          </ac:picMkLst>
        </pc:picChg>
        <pc:picChg chg="add mod">
          <ac:chgData name="Bar Weiss" userId="f1aa920c-6ab1-4ae3-bb20-d7ab45c94102" providerId="ADAL" clId="{879DCCAD-A27A-4118-98BC-44648DAB9CC7}" dt="2022-08-10T12:35:04.110" v="52" actId="1076"/>
          <ac:picMkLst>
            <pc:docMk/>
            <pc:sldMk cId="3849826883" sldId="320"/>
            <ac:picMk id="9" creationId="{D461E491-8442-FD66-8E09-9ABE13BF6660}"/>
          </ac:picMkLst>
        </pc:picChg>
        <pc:picChg chg="del">
          <ac:chgData name="Bar Weiss" userId="f1aa920c-6ab1-4ae3-bb20-d7ab45c94102" providerId="ADAL" clId="{879DCCAD-A27A-4118-98BC-44648DAB9CC7}" dt="2022-08-10T12:34:54.165" v="50" actId="478"/>
          <ac:picMkLst>
            <pc:docMk/>
            <pc:sldMk cId="3849826883" sldId="320"/>
            <ac:picMk id="10" creationId="{67C3A6CF-2F19-AC63-AB4B-F4F29E31A523}"/>
          </ac:picMkLst>
        </pc:picChg>
      </pc:sldChg>
    </pc:docChg>
  </pc:docChgLst>
  <pc:docChgLst>
    <pc:chgData name="Bar Weiss" userId="f1aa920c-6ab1-4ae3-bb20-d7ab45c94102" providerId="ADAL" clId="{3866D532-A340-4D3B-BB37-744876942702}"/>
    <pc:docChg chg="undo custSel addSld delSld modSld sldOrd">
      <pc:chgData name="Bar Weiss" userId="f1aa920c-6ab1-4ae3-bb20-d7ab45c94102" providerId="ADAL" clId="{3866D532-A340-4D3B-BB37-744876942702}" dt="2022-08-31T08:16:10.740" v="1221" actId="14100"/>
      <pc:docMkLst>
        <pc:docMk/>
      </pc:docMkLst>
      <pc:sldChg chg="del">
        <pc:chgData name="Bar Weiss" userId="f1aa920c-6ab1-4ae3-bb20-d7ab45c94102" providerId="ADAL" clId="{3866D532-A340-4D3B-BB37-744876942702}" dt="2022-08-31T06:50:25.005" v="961" actId="47"/>
        <pc:sldMkLst>
          <pc:docMk/>
          <pc:sldMk cId="2398521707" sldId="270"/>
        </pc:sldMkLst>
      </pc:sldChg>
      <pc:sldChg chg="del">
        <pc:chgData name="Bar Weiss" userId="f1aa920c-6ab1-4ae3-bb20-d7ab45c94102" providerId="ADAL" clId="{3866D532-A340-4D3B-BB37-744876942702}" dt="2022-08-31T06:50:25.005" v="961" actId="47"/>
        <pc:sldMkLst>
          <pc:docMk/>
          <pc:sldMk cId="175380191" sldId="271"/>
        </pc:sldMkLst>
      </pc:sldChg>
      <pc:sldChg chg="del">
        <pc:chgData name="Bar Weiss" userId="f1aa920c-6ab1-4ae3-bb20-d7ab45c94102" providerId="ADAL" clId="{3866D532-A340-4D3B-BB37-744876942702}" dt="2022-08-31T06:50:25.005" v="961" actId="47"/>
        <pc:sldMkLst>
          <pc:docMk/>
          <pc:sldMk cId="2375107869" sldId="275"/>
        </pc:sldMkLst>
      </pc:sldChg>
      <pc:sldChg chg="del">
        <pc:chgData name="Bar Weiss" userId="f1aa920c-6ab1-4ae3-bb20-d7ab45c94102" providerId="ADAL" clId="{3866D532-A340-4D3B-BB37-744876942702}" dt="2022-08-31T06:50:25.005" v="961" actId="47"/>
        <pc:sldMkLst>
          <pc:docMk/>
          <pc:sldMk cId="101273921" sldId="276"/>
        </pc:sldMkLst>
      </pc:sldChg>
      <pc:sldChg chg="del">
        <pc:chgData name="Bar Weiss" userId="f1aa920c-6ab1-4ae3-bb20-d7ab45c94102" providerId="ADAL" clId="{3866D532-A340-4D3B-BB37-744876942702}" dt="2022-08-31T06:50:25.005" v="961" actId="47"/>
        <pc:sldMkLst>
          <pc:docMk/>
          <pc:sldMk cId="966733993" sldId="285"/>
        </pc:sldMkLst>
      </pc:sldChg>
      <pc:sldChg chg="modSp mod ord">
        <pc:chgData name="Bar Weiss" userId="f1aa920c-6ab1-4ae3-bb20-d7ab45c94102" providerId="ADAL" clId="{3866D532-A340-4D3B-BB37-744876942702}" dt="2022-08-31T07:16:12.067" v="1111" actId="20577"/>
        <pc:sldMkLst>
          <pc:docMk/>
          <pc:sldMk cId="3924150099" sldId="302"/>
        </pc:sldMkLst>
        <pc:spChg chg="mod">
          <ac:chgData name="Bar Weiss" userId="f1aa920c-6ab1-4ae3-bb20-d7ab45c94102" providerId="ADAL" clId="{3866D532-A340-4D3B-BB37-744876942702}" dt="2022-08-31T07:16:12.067" v="1111" actId="20577"/>
          <ac:spMkLst>
            <pc:docMk/>
            <pc:sldMk cId="3924150099" sldId="302"/>
            <ac:spMk id="2" creationId="{DFFC0657-3D0B-B6A8-8C5D-F1F922DEF328}"/>
          </ac:spMkLst>
        </pc:spChg>
      </pc:sldChg>
      <pc:sldChg chg="modSp mod ord">
        <pc:chgData name="Bar Weiss" userId="f1aa920c-6ab1-4ae3-bb20-d7ab45c94102" providerId="ADAL" clId="{3866D532-A340-4D3B-BB37-744876942702}" dt="2022-08-31T07:16:20.694" v="1138" actId="20577"/>
        <pc:sldMkLst>
          <pc:docMk/>
          <pc:sldMk cId="2612098516" sldId="303"/>
        </pc:sldMkLst>
        <pc:spChg chg="mod">
          <ac:chgData name="Bar Weiss" userId="f1aa920c-6ab1-4ae3-bb20-d7ab45c94102" providerId="ADAL" clId="{3866D532-A340-4D3B-BB37-744876942702}" dt="2022-08-31T07:16:20.694" v="1138" actId="20577"/>
          <ac:spMkLst>
            <pc:docMk/>
            <pc:sldMk cId="2612098516" sldId="303"/>
            <ac:spMk id="2" creationId="{80A1A3FF-2C36-390C-F8E3-4983211192F8}"/>
          </ac:spMkLst>
        </pc:spChg>
      </pc:sldChg>
      <pc:sldChg chg="del">
        <pc:chgData name="Bar Weiss" userId="f1aa920c-6ab1-4ae3-bb20-d7ab45c94102" providerId="ADAL" clId="{3866D532-A340-4D3B-BB37-744876942702}" dt="2022-08-31T06:50:25.005" v="961" actId="47"/>
        <pc:sldMkLst>
          <pc:docMk/>
          <pc:sldMk cId="2250393349" sldId="314"/>
        </pc:sldMkLst>
      </pc:sldChg>
      <pc:sldChg chg="del">
        <pc:chgData name="Bar Weiss" userId="f1aa920c-6ab1-4ae3-bb20-d7ab45c94102" providerId="ADAL" clId="{3866D532-A340-4D3B-BB37-744876942702}" dt="2022-08-31T06:50:25.005" v="961" actId="47"/>
        <pc:sldMkLst>
          <pc:docMk/>
          <pc:sldMk cId="4223879118" sldId="317"/>
        </pc:sldMkLst>
      </pc:sldChg>
      <pc:sldChg chg="addSp modSp mod ord">
        <pc:chgData name="Bar Weiss" userId="f1aa920c-6ab1-4ae3-bb20-d7ab45c94102" providerId="ADAL" clId="{3866D532-A340-4D3B-BB37-744876942702}" dt="2022-08-31T08:16:10.740" v="1221" actId="14100"/>
        <pc:sldMkLst>
          <pc:docMk/>
          <pc:sldMk cId="2112214258" sldId="318"/>
        </pc:sldMkLst>
        <pc:spChg chg="add mod">
          <ac:chgData name="Bar Weiss" userId="f1aa920c-6ab1-4ae3-bb20-d7ab45c94102" providerId="ADAL" clId="{3866D532-A340-4D3B-BB37-744876942702}" dt="2022-08-31T08:15:52.408" v="1218" actId="1076"/>
          <ac:spMkLst>
            <pc:docMk/>
            <pc:sldMk cId="2112214258" sldId="318"/>
            <ac:spMk id="3" creationId="{CA2E7487-C9C3-854A-8922-B55941CAB665}"/>
          </ac:spMkLst>
        </pc:spChg>
        <pc:spChg chg="add mod">
          <ac:chgData name="Bar Weiss" userId="f1aa920c-6ab1-4ae3-bb20-d7ab45c94102" providerId="ADAL" clId="{3866D532-A340-4D3B-BB37-744876942702}" dt="2022-08-31T08:15:37.973" v="1215" actId="20577"/>
          <ac:spMkLst>
            <pc:docMk/>
            <pc:sldMk cId="2112214258" sldId="318"/>
            <ac:spMk id="4" creationId="{92D67F38-4C25-11C2-CA75-84860EB65098}"/>
          </ac:spMkLst>
        </pc:spChg>
        <pc:picChg chg="mod">
          <ac:chgData name="Bar Weiss" userId="f1aa920c-6ab1-4ae3-bb20-d7ab45c94102" providerId="ADAL" clId="{3866D532-A340-4D3B-BB37-744876942702}" dt="2022-08-31T08:16:10.740" v="1221" actId="14100"/>
          <ac:picMkLst>
            <pc:docMk/>
            <pc:sldMk cId="2112214258" sldId="318"/>
            <ac:picMk id="5" creationId="{6CD74D35-BC06-3216-8528-D305C523C4FD}"/>
          </ac:picMkLst>
        </pc:picChg>
        <pc:picChg chg="mod">
          <ac:chgData name="Bar Weiss" userId="f1aa920c-6ab1-4ae3-bb20-d7ab45c94102" providerId="ADAL" clId="{3866D532-A340-4D3B-BB37-744876942702}" dt="2022-08-31T08:13:54.022" v="1151" actId="1076"/>
          <ac:picMkLst>
            <pc:docMk/>
            <pc:sldMk cId="2112214258" sldId="318"/>
            <ac:picMk id="7" creationId="{521E7BB7-2008-69D4-D131-32BEA2489DCF}"/>
          </ac:picMkLst>
        </pc:picChg>
      </pc:sldChg>
      <pc:sldChg chg="new del ord">
        <pc:chgData name="Bar Weiss" userId="f1aa920c-6ab1-4ae3-bb20-d7ab45c94102" providerId="ADAL" clId="{3866D532-A340-4D3B-BB37-744876942702}" dt="2022-08-30T18:45:24.967" v="3" actId="47"/>
        <pc:sldMkLst>
          <pc:docMk/>
          <pc:sldMk cId="34752505" sldId="321"/>
        </pc:sldMkLst>
      </pc:sldChg>
      <pc:sldChg chg="add ord">
        <pc:chgData name="Bar Weiss" userId="f1aa920c-6ab1-4ae3-bb20-d7ab45c94102" providerId="ADAL" clId="{3866D532-A340-4D3B-BB37-744876942702}" dt="2022-08-30T18:45:27.608" v="6"/>
        <pc:sldMkLst>
          <pc:docMk/>
          <pc:sldMk cId="3205763020" sldId="321"/>
        </pc:sldMkLst>
      </pc:sldChg>
      <pc:sldChg chg="addSp delSp modSp new mod">
        <pc:chgData name="Bar Weiss" userId="f1aa920c-6ab1-4ae3-bb20-d7ab45c94102" providerId="ADAL" clId="{3866D532-A340-4D3B-BB37-744876942702}" dt="2022-08-30T19:28:16.026" v="589" actId="1035"/>
        <pc:sldMkLst>
          <pc:docMk/>
          <pc:sldMk cId="408739804" sldId="322"/>
        </pc:sldMkLst>
        <pc:spChg chg="mod">
          <ac:chgData name="Bar Weiss" userId="f1aa920c-6ab1-4ae3-bb20-d7ab45c94102" providerId="ADAL" clId="{3866D532-A340-4D3B-BB37-744876942702}" dt="2022-08-30T18:46:23.568" v="76" actId="20577"/>
          <ac:spMkLst>
            <pc:docMk/>
            <pc:sldMk cId="408739804" sldId="322"/>
            <ac:spMk id="2" creationId="{93ECB4DE-9350-206D-2B84-E3290F5937E3}"/>
          </ac:spMkLst>
        </pc:spChg>
        <pc:spChg chg="mod">
          <ac:chgData name="Bar Weiss" userId="f1aa920c-6ab1-4ae3-bb20-d7ab45c94102" providerId="ADAL" clId="{3866D532-A340-4D3B-BB37-744876942702}" dt="2022-08-30T19:28:03.205" v="574" actId="20577"/>
          <ac:spMkLst>
            <pc:docMk/>
            <pc:sldMk cId="408739804" sldId="322"/>
            <ac:spMk id="3" creationId="{ADCA96F4-0191-B4ED-0FCA-7D04400A577D}"/>
          </ac:spMkLst>
        </pc:spChg>
        <pc:spChg chg="add mod">
          <ac:chgData name="Bar Weiss" userId="f1aa920c-6ab1-4ae3-bb20-d7ab45c94102" providerId="ADAL" clId="{3866D532-A340-4D3B-BB37-744876942702}" dt="2022-08-30T19:28:16.026" v="589" actId="1035"/>
          <ac:spMkLst>
            <pc:docMk/>
            <pc:sldMk cId="408739804" sldId="322"/>
            <ac:spMk id="5" creationId="{233D8C64-2979-7526-52A2-3ED56A5BAA1C}"/>
          </ac:spMkLst>
        </pc:spChg>
        <pc:spChg chg="add mod">
          <ac:chgData name="Bar Weiss" userId="f1aa920c-6ab1-4ae3-bb20-d7ab45c94102" providerId="ADAL" clId="{3866D532-A340-4D3B-BB37-744876942702}" dt="2022-08-30T19:28:16.026" v="589" actId="1035"/>
          <ac:spMkLst>
            <pc:docMk/>
            <pc:sldMk cId="408739804" sldId="322"/>
            <ac:spMk id="6" creationId="{9E952D3D-32BD-1FB1-AEB6-26C450C99C54}"/>
          </ac:spMkLst>
        </pc:spChg>
        <pc:spChg chg="add mod">
          <ac:chgData name="Bar Weiss" userId="f1aa920c-6ab1-4ae3-bb20-d7ab45c94102" providerId="ADAL" clId="{3866D532-A340-4D3B-BB37-744876942702}" dt="2022-08-30T19:28:16.026" v="589" actId="1035"/>
          <ac:spMkLst>
            <pc:docMk/>
            <pc:sldMk cId="408739804" sldId="322"/>
            <ac:spMk id="7" creationId="{C442C005-E85A-94AA-C158-1EC253E6C841}"/>
          </ac:spMkLst>
        </pc:spChg>
        <pc:spChg chg="add mod">
          <ac:chgData name="Bar Weiss" userId="f1aa920c-6ab1-4ae3-bb20-d7ab45c94102" providerId="ADAL" clId="{3866D532-A340-4D3B-BB37-744876942702}" dt="2022-08-30T19:28:16.026" v="589" actId="1035"/>
          <ac:spMkLst>
            <pc:docMk/>
            <pc:sldMk cId="408739804" sldId="322"/>
            <ac:spMk id="8" creationId="{626E1726-C0A4-EB71-7EFF-485BEA78AE8E}"/>
          </ac:spMkLst>
        </pc:spChg>
        <pc:spChg chg="add del mod">
          <ac:chgData name="Bar Weiss" userId="f1aa920c-6ab1-4ae3-bb20-d7ab45c94102" providerId="ADAL" clId="{3866D532-A340-4D3B-BB37-744876942702}" dt="2022-08-30T19:08:20.366" v="499"/>
          <ac:spMkLst>
            <pc:docMk/>
            <pc:sldMk cId="408739804" sldId="322"/>
            <ac:spMk id="9" creationId="{4FEFC723-6159-99EF-D238-52392EF47CC5}"/>
          </ac:spMkLst>
        </pc:spChg>
        <pc:picChg chg="add mod">
          <ac:chgData name="Bar Weiss" userId="f1aa920c-6ab1-4ae3-bb20-d7ab45c94102" providerId="ADAL" clId="{3866D532-A340-4D3B-BB37-744876942702}" dt="2022-08-30T19:28:16.026" v="589" actId="1035"/>
          <ac:picMkLst>
            <pc:docMk/>
            <pc:sldMk cId="408739804" sldId="322"/>
            <ac:picMk id="4" creationId="{371B12A5-8A1F-0D2B-114D-C34F03377B8F}"/>
          </ac:picMkLst>
        </pc:picChg>
      </pc:sldChg>
      <pc:sldChg chg="addSp delSp modSp add mod">
        <pc:chgData name="Bar Weiss" userId="f1aa920c-6ab1-4ae3-bb20-d7ab45c94102" providerId="ADAL" clId="{3866D532-A340-4D3B-BB37-744876942702}" dt="2022-08-31T06:49:35.732" v="960" actId="20577"/>
        <pc:sldMkLst>
          <pc:docMk/>
          <pc:sldMk cId="1477593666" sldId="323"/>
        </pc:sldMkLst>
        <pc:spChg chg="mod">
          <ac:chgData name="Bar Weiss" userId="f1aa920c-6ab1-4ae3-bb20-d7ab45c94102" providerId="ADAL" clId="{3866D532-A340-4D3B-BB37-744876942702}" dt="2022-08-31T06:49:35.732" v="960" actId="20577"/>
          <ac:spMkLst>
            <pc:docMk/>
            <pc:sldMk cId="1477593666" sldId="323"/>
            <ac:spMk id="3" creationId="{ADCA96F4-0191-B4ED-0FCA-7D04400A577D}"/>
          </ac:spMkLst>
        </pc:spChg>
        <pc:spChg chg="del">
          <ac:chgData name="Bar Weiss" userId="f1aa920c-6ab1-4ae3-bb20-d7ab45c94102" providerId="ADAL" clId="{3866D532-A340-4D3B-BB37-744876942702}" dt="2022-08-31T06:12:40.409" v="590" actId="478"/>
          <ac:spMkLst>
            <pc:docMk/>
            <pc:sldMk cId="1477593666" sldId="323"/>
            <ac:spMk id="5" creationId="{233D8C64-2979-7526-52A2-3ED56A5BAA1C}"/>
          </ac:spMkLst>
        </pc:spChg>
        <pc:spChg chg="del">
          <ac:chgData name="Bar Weiss" userId="f1aa920c-6ab1-4ae3-bb20-d7ab45c94102" providerId="ADAL" clId="{3866D532-A340-4D3B-BB37-744876942702}" dt="2022-08-31T06:12:40.409" v="590" actId="478"/>
          <ac:spMkLst>
            <pc:docMk/>
            <pc:sldMk cId="1477593666" sldId="323"/>
            <ac:spMk id="6" creationId="{9E952D3D-32BD-1FB1-AEB6-26C450C99C54}"/>
          </ac:spMkLst>
        </pc:spChg>
        <pc:spChg chg="del">
          <ac:chgData name="Bar Weiss" userId="f1aa920c-6ab1-4ae3-bb20-d7ab45c94102" providerId="ADAL" clId="{3866D532-A340-4D3B-BB37-744876942702}" dt="2022-08-31T06:12:40.409" v="590" actId="478"/>
          <ac:spMkLst>
            <pc:docMk/>
            <pc:sldMk cId="1477593666" sldId="323"/>
            <ac:spMk id="7" creationId="{C442C005-E85A-94AA-C158-1EC253E6C841}"/>
          </ac:spMkLst>
        </pc:spChg>
        <pc:spChg chg="del">
          <ac:chgData name="Bar Weiss" userId="f1aa920c-6ab1-4ae3-bb20-d7ab45c94102" providerId="ADAL" clId="{3866D532-A340-4D3B-BB37-744876942702}" dt="2022-08-31T06:12:40.409" v="590" actId="478"/>
          <ac:spMkLst>
            <pc:docMk/>
            <pc:sldMk cId="1477593666" sldId="323"/>
            <ac:spMk id="8" creationId="{626E1726-C0A4-EB71-7EFF-485BEA78AE8E}"/>
          </ac:spMkLst>
        </pc:spChg>
        <pc:spChg chg="add mod">
          <ac:chgData name="Bar Weiss" userId="f1aa920c-6ab1-4ae3-bb20-d7ab45c94102" providerId="ADAL" clId="{3866D532-A340-4D3B-BB37-744876942702}" dt="2022-08-31T06:16:14.535" v="860" actId="1036"/>
          <ac:spMkLst>
            <pc:docMk/>
            <pc:sldMk cId="1477593666" sldId="323"/>
            <ac:spMk id="14" creationId="{7C1F7E71-CA06-9D22-6753-97223583EE07}"/>
          </ac:spMkLst>
        </pc:spChg>
        <pc:spChg chg="add mod">
          <ac:chgData name="Bar Weiss" userId="f1aa920c-6ab1-4ae3-bb20-d7ab45c94102" providerId="ADAL" clId="{3866D532-A340-4D3B-BB37-744876942702}" dt="2022-08-31T06:16:14.535" v="860" actId="1036"/>
          <ac:spMkLst>
            <pc:docMk/>
            <pc:sldMk cId="1477593666" sldId="323"/>
            <ac:spMk id="15" creationId="{9157C8C5-09C3-0076-2086-3E0B1A157557}"/>
          </ac:spMkLst>
        </pc:spChg>
        <pc:spChg chg="add del mod">
          <ac:chgData name="Bar Weiss" userId="f1aa920c-6ab1-4ae3-bb20-d7ab45c94102" providerId="ADAL" clId="{3866D532-A340-4D3B-BB37-744876942702}" dt="2022-08-31T06:14:23.937" v="816" actId="478"/>
          <ac:spMkLst>
            <pc:docMk/>
            <pc:sldMk cId="1477593666" sldId="323"/>
            <ac:spMk id="16" creationId="{11A98EE7-8BA4-0030-78F3-A29D9F02E2F8}"/>
          </ac:spMkLst>
        </pc:spChg>
        <pc:spChg chg="add del mod">
          <ac:chgData name="Bar Weiss" userId="f1aa920c-6ab1-4ae3-bb20-d7ab45c94102" providerId="ADAL" clId="{3866D532-A340-4D3B-BB37-744876942702}" dt="2022-08-31T06:41:05.772" v="886" actId="478"/>
          <ac:spMkLst>
            <pc:docMk/>
            <pc:sldMk cId="1477593666" sldId="323"/>
            <ac:spMk id="17" creationId="{973CD57A-F6D6-A275-802F-FDD418E50522}"/>
          </ac:spMkLst>
        </pc:spChg>
        <pc:spChg chg="add mod">
          <ac:chgData name="Bar Weiss" userId="f1aa920c-6ab1-4ae3-bb20-d7ab45c94102" providerId="ADAL" clId="{3866D532-A340-4D3B-BB37-744876942702}" dt="2022-08-31T06:41:21.508" v="890" actId="1076"/>
          <ac:spMkLst>
            <pc:docMk/>
            <pc:sldMk cId="1477593666" sldId="323"/>
            <ac:spMk id="20" creationId="{51A0849D-5618-E58A-08EF-869557143FC6}"/>
          </ac:spMkLst>
        </pc:spChg>
        <pc:spChg chg="add mod">
          <ac:chgData name="Bar Weiss" userId="f1aa920c-6ab1-4ae3-bb20-d7ab45c94102" providerId="ADAL" clId="{3866D532-A340-4D3B-BB37-744876942702}" dt="2022-08-31T06:16:55.130" v="868" actId="207"/>
          <ac:spMkLst>
            <pc:docMk/>
            <pc:sldMk cId="1477593666" sldId="323"/>
            <ac:spMk id="21" creationId="{01CFAF5E-E65B-40F1-38B0-1C5A10500A70}"/>
          </ac:spMkLst>
        </pc:spChg>
        <pc:spChg chg="add mod">
          <ac:chgData name="Bar Weiss" userId="f1aa920c-6ab1-4ae3-bb20-d7ab45c94102" providerId="ADAL" clId="{3866D532-A340-4D3B-BB37-744876942702}" dt="2022-08-31T06:17:04.733" v="869" actId="207"/>
          <ac:spMkLst>
            <pc:docMk/>
            <pc:sldMk cId="1477593666" sldId="323"/>
            <ac:spMk id="22" creationId="{AA466346-042A-0F43-7453-B53BA4F4E1BB}"/>
          </ac:spMkLst>
        </pc:spChg>
        <pc:picChg chg="del">
          <ac:chgData name="Bar Weiss" userId="f1aa920c-6ab1-4ae3-bb20-d7ab45c94102" providerId="ADAL" clId="{3866D532-A340-4D3B-BB37-744876942702}" dt="2022-08-31T06:12:42.135" v="591" actId="478"/>
          <ac:picMkLst>
            <pc:docMk/>
            <pc:sldMk cId="1477593666" sldId="323"/>
            <ac:picMk id="4" creationId="{371B12A5-8A1F-0D2B-114D-C34F03377B8F}"/>
          </ac:picMkLst>
        </pc:picChg>
        <pc:picChg chg="add del">
          <ac:chgData name="Bar Weiss" userId="f1aa920c-6ab1-4ae3-bb20-d7ab45c94102" providerId="ADAL" clId="{3866D532-A340-4D3B-BB37-744876942702}" dt="2022-08-31T06:13:42.622" v="811" actId="22"/>
          <ac:picMkLst>
            <pc:docMk/>
            <pc:sldMk cId="1477593666" sldId="323"/>
            <ac:picMk id="10" creationId="{B452DF28-DF79-D845-3A89-28B2F0FC4012}"/>
          </ac:picMkLst>
        </pc:picChg>
        <pc:picChg chg="add del mod">
          <ac:chgData name="Bar Weiss" userId="f1aa920c-6ab1-4ae3-bb20-d7ab45c94102" providerId="ADAL" clId="{3866D532-A340-4D3B-BB37-744876942702}" dt="2022-08-31T06:14:04.465" v="815" actId="478"/>
          <ac:picMkLst>
            <pc:docMk/>
            <pc:sldMk cId="1477593666" sldId="323"/>
            <ac:picMk id="12" creationId="{2E7DC335-7506-B163-E8B7-40D9949730C6}"/>
          </ac:picMkLst>
        </pc:picChg>
        <pc:picChg chg="add mod">
          <ac:chgData name="Bar Weiss" userId="f1aa920c-6ab1-4ae3-bb20-d7ab45c94102" providerId="ADAL" clId="{3866D532-A340-4D3B-BB37-744876942702}" dt="2022-08-31T06:16:14.535" v="860" actId="1036"/>
          <ac:picMkLst>
            <pc:docMk/>
            <pc:sldMk cId="1477593666" sldId="323"/>
            <ac:picMk id="13" creationId="{183E24AD-F0B3-240D-F94C-692C8B9FB296}"/>
          </ac:picMkLst>
        </pc:picChg>
        <pc:picChg chg="add mod">
          <ac:chgData name="Bar Weiss" userId="f1aa920c-6ab1-4ae3-bb20-d7ab45c94102" providerId="ADAL" clId="{3866D532-A340-4D3B-BB37-744876942702}" dt="2022-08-31T06:16:14.535" v="860" actId="1036"/>
          <ac:picMkLst>
            <pc:docMk/>
            <pc:sldMk cId="1477593666" sldId="323"/>
            <ac:picMk id="19" creationId="{055C7D38-4CFB-0332-776A-C2B4A7FC0A13}"/>
          </ac:picMkLst>
        </pc:picChg>
        <pc:picChg chg="add mod">
          <ac:chgData name="Bar Weiss" userId="f1aa920c-6ab1-4ae3-bb20-d7ab45c94102" providerId="ADAL" clId="{3866D532-A340-4D3B-BB37-744876942702}" dt="2022-08-31T06:41:10.386" v="888" actId="1076"/>
          <ac:picMkLst>
            <pc:docMk/>
            <pc:sldMk cId="1477593666" sldId="323"/>
            <ac:picMk id="24" creationId="{C30D18A0-8975-A93C-A399-A103F7BCE001}"/>
          </ac:picMkLst>
        </pc:picChg>
      </pc:sldChg>
      <pc:sldChg chg="addSp delSp modSp add mod">
        <pc:chgData name="Bar Weiss" userId="f1aa920c-6ab1-4ae3-bb20-d7ab45c94102" providerId="ADAL" clId="{3866D532-A340-4D3B-BB37-744876942702}" dt="2022-08-31T07:15:56.868" v="1089" actId="20577"/>
        <pc:sldMkLst>
          <pc:docMk/>
          <pc:sldMk cId="1660172651" sldId="324"/>
        </pc:sldMkLst>
        <pc:spChg chg="mod">
          <ac:chgData name="Bar Weiss" userId="f1aa920c-6ab1-4ae3-bb20-d7ab45c94102" providerId="ADAL" clId="{3866D532-A340-4D3B-BB37-744876942702}" dt="2022-08-31T07:15:56.868" v="1089" actId="20577"/>
          <ac:spMkLst>
            <pc:docMk/>
            <pc:sldMk cId="1660172651" sldId="324"/>
            <ac:spMk id="2" creationId="{DFFC0657-3D0B-B6A8-8C5D-F1F922DEF328}"/>
          </ac:spMkLst>
        </pc:spChg>
        <pc:spChg chg="add del mod">
          <ac:chgData name="Bar Weiss" userId="f1aa920c-6ab1-4ae3-bb20-d7ab45c94102" providerId="ADAL" clId="{3866D532-A340-4D3B-BB37-744876942702}" dt="2022-08-31T07:08:37.700" v="1048" actId="22"/>
          <ac:spMkLst>
            <pc:docMk/>
            <pc:sldMk cId="1660172651" sldId="324"/>
            <ac:spMk id="4" creationId="{C74DE38D-CE2E-5854-F1AE-4A3CE4CBD274}"/>
          </ac:spMkLst>
        </pc:spChg>
        <pc:picChg chg="add mod ord">
          <ac:chgData name="Bar Weiss" userId="f1aa920c-6ab1-4ae3-bb20-d7ab45c94102" providerId="ADAL" clId="{3866D532-A340-4D3B-BB37-744876942702}" dt="2022-08-31T07:09:02.901" v="1057" actId="14100"/>
          <ac:picMkLst>
            <pc:docMk/>
            <pc:sldMk cId="1660172651" sldId="324"/>
            <ac:picMk id="7" creationId="{4FD60E1F-FADF-C21A-9014-8D2902E3A24C}"/>
          </ac:picMkLst>
        </pc:picChg>
        <pc:picChg chg="del">
          <ac:chgData name="Bar Weiss" userId="f1aa920c-6ab1-4ae3-bb20-d7ab45c94102" providerId="ADAL" clId="{3866D532-A340-4D3B-BB37-744876942702}" dt="2022-08-31T07:08:36.060" v="1047" actId="478"/>
          <ac:picMkLst>
            <pc:docMk/>
            <pc:sldMk cId="1660172651" sldId="324"/>
            <ac:picMk id="11" creationId="{2A35C0E5-F0A0-506F-FAE5-4DAB3C76228A}"/>
          </ac:picMkLst>
        </pc:picChg>
      </pc:sldChg>
      <pc:sldChg chg="addSp delSp modSp add mod">
        <pc:chgData name="Bar Weiss" userId="f1aa920c-6ab1-4ae3-bb20-d7ab45c94102" providerId="ADAL" clId="{3866D532-A340-4D3B-BB37-744876942702}" dt="2022-08-31T07:33:44.521" v="1145" actId="14100"/>
        <pc:sldMkLst>
          <pc:docMk/>
          <pc:sldMk cId="707596212" sldId="325"/>
        </pc:sldMkLst>
        <pc:spChg chg="mod">
          <ac:chgData name="Bar Weiss" userId="f1aa920c-6ab1-4ae3-bb20-d7ab45c94102" providerId="ADAL" clId="{3866D532-A340-4D3B-BB37-744876942702}" dt="2022-08-31T07:16:04.321" v="1092"/>
          <ac:spMkLst>
            <pc:docMk/>
            <pc:sldMk cId="707596212" sldId="325"/>
            <ac:spMk id="2" creationId="{80A1A3FF-2C36-390C-F8E3-4983211192F8}"/>
          </ac:spMkLst>
        </pc:spChg>
        <pc:spChg chg="add del mod">
          <ac:chgData name="Bar Weiss" userId="f1aa920c-6ab1-4ae3-bb20-d7ab45c94102" providerId="ADAL" clId="{3866D532-A340-4D3B-BB37-744876942702}" dt="2022-08-31T07:33:13.476" v="1142" actId="22"/>
          <ac:spMkLst>
            <pc:docMk/>
            <pc:sldMk cId="707596212" sldId="325"/>
            <ac:spMk id="5" creationId="{C084F08B-60AC-D11F-5A8B-EA043C0E18D3}"/>
          </ac:spMkLst>
        </pc:spChg>
        <pc:picChg chg="add del">
          <ac:chgData name="Bar Weiss" userId="f1aa920c-6ab1-4ae3-bb20-d7ab45c94102" providerId="ADAL" clId="{3866D532-A340-4D3B-BB37-744876942702}" dt="2022-08-31T07:33:11.985" v="1141" actId="478"/>
          <ac:picMkLst>
            <pc:docMk/>
            <pc:sldMk cId="707596212" sldId="325"/>
            <ac:picMk id="7" creationId="{A6C9FBB9-A754-1C8E-427D-C12CC2A802E5}"/>
          </ac:picMkLst>
        </pc:picChg>
        <pc:picChg chg="del">
          <ac:chgData name="Bar Weiss" userId="f1aa920c-6ab1-4ae3-bb20-d7ab45c94102" providerId="ADAL" clId="{3866D532-A340-4D3B-BB37-744876942702}" dt="2022-08-31T07:33:09.474" v="1139" actId="478"/>
          <ac:picMkLst>
            <pc:docMk/>
            <pc:sldMk cId="707596212" sldId="325"/>
            <ac:picMk id="8" creationId="{F58AF03C-B31D-4D8B-3CBD-01BF3056EC6E}"/>
          </ac:picMkLst>
        </pc:picChg>
        <pc:picChg chg="add mod ord">
          <ac:chgData name="Bar Weiss" userId="f1aa920c-6ab1-4ae3-bb20-d7ab45c94102" providerId="ADAL" clId="{3866D532-A340-4D3B-BB37-744876942702}" dt="2022-08-31T07:33:44.521" v="1145" actId="14100"/>
          <ac:picMkLst>
            <pc:docMk/>
            <pc:sldMk cId="707596212" sldId="325"/>
            <ac:picMk id="10" creationId="{4702A0CA-E4DB-F25D-D359-D99FD9FBF464}"/>
          </ac:picMkLst>
        </pc:picChg>
      </pc:sldChg>
    </pc:docChg>
  </pc:docChgLst>
  <pc:docChgLst>
    <pc:chgData name="Bar Weiss" userId="f1aa920c-6ab1-4ae3-bb20-d7ab45c94102" providerId="ADAL" clId="{DBE0BF19-BACD-4DD5-980B-37103A0011B9}"/>
    <pc:docChg chg="undo custSel addSld delSld modSld sldOrd">
      <pc:chgData name="Bar Weiss" userId="f1aa920c-6ab1-4ae3-bb20-d7ab45c94102" providerId="ADAL" clId="{DBE0BF19-BACD-4DD5-980B-37103A0011B9}" dt="2022-05-31T05:41:22.486" v="658" actId="1076"/>
      <pc:docMkLst>
        <pc:docMk/>
      </pc:docMkLst>
      <pc:sldChg chg="ord">
        <pc:chgData name="Bar Weiss" userId="f1aa920c-6ab1-4ae3-bb20-d7ab45c94102" providerId="ADAL" clId="{DBE0BF19-BACD-4DD5-980B-37103A0011B9}" dt="2022-05-29T07:49:36.267" v="1"/>
        <pc:sldMkLst>
          <pc:docMk/>
          <pc:sldMk cId="1272596839" sldId="260"/>
        </pc:sldMkLst>
      </pc:sldChg>
      <pc:sldChg chg="addSp delSp modSp mod">
        <pc:chgData name="Bar Weiss" userId="f1aa920c-6ab1-4ae3-bb20-d7ab45c94102" providerId="ADAL" clId="{DBE0BF19-BACD-4DD5-980B-37103A0011B9}" dt="2022-05-29T08:05:46.802" v="56" actId="1076"/>
        <pc:sldMkLst>
          <pc:docMk/>
          <pc:sldMk cId="4279710575" sldId="262"/>
        </pc:sldMkLst>
        <pc:spChg chg="add del mod">
          <ac:chgData name="Bar Weiss" userId="f1aa920c-6ab1-4ae3-bb20-d7ab45c94102" providerId="ADAL" clId="{DBE0BF19-BACD-4DD5-980B-37103A0011B9}" dt="2022-05-29T08:05:12.863" v="44" actId="478"/>
          <ac:spMkLst>
            <pc:docMk/>
            <pc:sldMk cId="4279710575" sldId="262"/>
            <ac:spMk id="8" creationId="{46C14D63-8CE5-7E08-5BA4-7D765E9D4B73}"/>
          </ac:spMkLst>
        </pc:spChg>
        <pc:picChg chg="add mod">
          <ac:chgData name="Bar Weiss" userId="f1aa920c-6ab1-4ae3-bb20-d7ab45c94102" providerId="ADAL" clId="{DBE0BF19-BACD-4DD5-980B-37103A0011B9}" dt="2022-05-29T08:05:46.802" v="56" actId="1076"/>
          <ac:picMkLst>
            <pc:docMk/>
            <pc:sldMk cId="4279710575" sldId="262"/>
            <ac:picMk id="4" creationId="{8B2935FB-545C-509C-FF8B-C125778DA991}"/>
          </ac:picMkLst>
        </pc:picChg>
        <pc:picChg chg="del">
          <ac:chgData name="Bar Weiss" userId="f1aa920c-6ab1-4ae3-bb20-d7ab45c94102" providerId="ADAL" clId="{DBE0BF19-BACD-4DD5-980B-37103A0011B9}" dt="2022-05-29T08:04:57.411" v="35" actId="478"/>
          <ac:picMkLst>
            <pc:docMk/>
            <pc:sldMk cId="4279710575" sldId="262"/>
            <ac:picMk id="5" creationId="{4BB4D2BE-7A7B-45F9-36D7-70E6B7A5EE6E}"/>
          </ac:picMkLst>
        </pc:picChg>
        <pc:picChg chg="del">
          <ac:chgData name="Bar Weiss" userId="f1aa920c-6ab1-4ae3-bb20-d7ab45c94102" providerId="ADAL" clId="{DBE0BF19-BACD-4DD5-980B-37103A0011B9}" dt="2022-05-29T08:04:17.489" v="23" actId="478"/>
          <ac:picMkLst>
            <pc:docMk/>
            <pc:sldMk cId="4279710575" sldId="262"/>
            <ac:picMk id="7" creationId="{CC0469C6-168A-E963-494E-54F523ACB8D9}"/>
          </ac:picMkLst>
        </pc:picChg>
        <pc:picChg chg="add del mod">
          <ac:chgData name="Bar Weiss" userId="f1aa920c-6ab1-4ae3-bb20-d7ab45c94102" providerId="ADAL" clId="{DBE0BF19-BACD-4DD5-980B-37103A0011B9}" dt="2022-05-29T08:05:22.483" v="49" actId="478"/>
          <ac:picMkLst>
            <pc:docMk/>
            <pc:sldMk cId="4279710575" sldId="262"/>
            <ac:picMk id="10" creationId="{DB534A3D-79E0-2C20-E2C0-A382FA05C9FA}"/>
          </ac:picMkLst>
        </pc:picChg>
        <pc:picChg chg="add mod">
          <ac:chgData name="Bar Weiss" userId="f1aa920c-6ab1-4ae3-bb20-d7ab45c94102" providerId="ADAL" clId="{DBE0BF19-BACD-4DD5-980B-37103A0011B9}" dt="2022-05-29T08:05:45.619" v="55" actId="1076"/>
          <ac:picMkLst>
            <pc:docMk/>
            <pc:sldMk cId="4279710575" sldId="262"/>
            <ac:picMk id="12" creationId="{B655B7B6-0906-1F43-0797-80A3758BA47D}"/>
          </ac:picMkLst>
        </pc:picChg>
      </pc:sldChg>
      <pc:sldChg chg="addSp delSp modSp mod ord">
        <pc:chgData name="Bar Weiss" userId="f1aa920c-6ab1-4ae3-bb20-d7ab45c94102" providerId="ADAL" clId="{DBE0BF19-BACD-4DD5-980B-37103A0011B9}" dt="2022-05-29T14:22:53.771" v="582"/>
        <pc:sldMkLst>
          <pc:docMk/>
          <pc:sldMk cId="3350380591" sldId="265"/>
        </pc:sldMkLst>
        <pc:picChg chg="add del">
          <ac:chgData name="Bar Weiss" userId="f1aa920c-6ab1-4ae3-bb20-d7ab45c94102" providerId="ADAL" clId="{DBE0BF19-BACD-4DD5-980B-37103A0011B9}" dt="2022-05-29T07:50:26.002" v="5" actId="478"/>
          <ac:picMkLst>
            <pc:docMk/>
            <pc:sldMk cId="3350380591" sldId="265"/>
            <ac:picMk id="4" creationId="{E380A30B-1048-CAB8-00B6-EC425F1527F7}"/>
          </ac:picMkLst>
        </pc:picChg>
        <pc:picChg chg="add mod">
          <ac:chgData name="Bar Weiss" userId="f1aa920c-6ab1-4ae3-bb20-d7ab45c94102" providerId="ADAL" clId="{DBE0BF19-BACD-4DD5-980B-37103A0011B9}" dt="2022-05-29T07:52:01.237" v="22" actId="1076"/>
          <ac:picMkLst>
            <pc:docMk/>
            <pc:sldMk cId="3350380591" sldId="265"/>
            <ac:picMk id="6" creationId="{84ABE752-CD9F-4C0A-6C46-B8BE2663F9F1}"/>
          </ac:picMkLst>
        </pc:picChg>
        <pc:picChg chg="del">
          <ac:chgData name="Bar Weiss" userId="f1aa920c-6ab1-4ae3-bb20-d7ab45c94102" providerId="ADAL" clId="{DBE0BF19-BACD-4DD5-980B-37103A0011B9}" dt="2022-05-29T07:50:23.608" v="3" actId="478"/>
          <ac:picMkLst>
            <pc:docMk/>
            <pc:sldMk cId="3350380591" sldId="265"/>
            <ac:picMk id="7" creationId="{4D84A85F-1933-9910-549F-EB35B0D5F950}"/>
          </ac:picMkLst>
        </pc:picChg>
        <pc:picChg chg="add mod">
          <ac:chgData name="Bar Weiss" userId="f1aa920c-6ab1-4ae3-bb20-d7ab45c94102" providerId="ADAL" clId="{DBE0BF19-BACD-4DD5-980B-37103A0011B9}" dt="2022-05-29T07:51:57.974" v="21" actId="1076"/>
          <ac:picMkLst>
            <pc:docMk/>
            <pc:sldMk cId="3350380591" sldId="265"/>
            <ac:picMk id="9" creationId="{C6A89E5E-9669-7F96-F975-C0FB931D7056}"/>
          </ac:picMkLst>
        </pc:picChg>
        <pc:picChg chg="del">
          <ac:chgData name="Bar Weiss" userId="f1aa920c-6ab1-4ae3-bb20-d7ab45c94102" providerId="ADAL" clId="{DBE0BF19-BACD-4DD5-980B-37103A0011B9}" dt="2022-05-29T07:51:32.926" v="11" actId="478"/>
          <ac:picMkLst>
            <pc:docMk/>
            <pc:sldMk cId="3350380591" sldId="265"/>
            <ac:picMk id="11" creationId="{F4C6F14C-D8D1-A5CC-3AED-DA8D1E195B29}"/>
          </ac:picMkLst>
        </pc:picChg>
      </pc:sldChg>
      <pc:sldChg chg="modSp mod">
        <pc:chgData name="Bar Weiss" userId="f1aa920c-6ab1-4ae3-bb20-d7ab45c94102" providerId="ADAL" clId="{DBE0BF19-BACD-4DD5-980B-37103A0011B9}" dt="2022-05-29T07:49:50.325" v="2" actId="20577"/>
        <pc:sldMkLst>
          <pc:docMk/>
          <pc:sldMk cId="918605768" sldId="269"/>
        </pc:sldMkLst>
        <pc:graphicFrameChg chg="modGraphic">
          <ac:chgData name="Bar Weiss" userId="f1aa920c-6ab1-4ae3-bb20-d7ab45c94102" providerId="ADAL" clId="{DBE0BF19-BACD-4DD5-980B-37103A0011B9}" dt="2022-05-29T07:49:50.325" v="2" actId="20577"/>
          <ac:graphicFrameMkLst>
            <pc:docMk/>
            <pc:sldMk cId="918605768" sldId="269"/>
            <ac:graphicFrameMk id="4" creationId="{C13318F1-C22F-468B-8BA5-87B22A3BE9D9}"/>
          </ac:graphicFrameMkLst>
        </pc:graphicFrameChg>
      </pc:sldChg>
      <pc:sldChg chg="add del ord">
        <pc:chgData name="Bar Weiss" userId="f1aa920c-6ab1-4ae3-bb20-d7ab45c94102" providerId="ADAL" clId="{DBE0BF19-BACD-4DD5-980B-37103A0011B9}" dt="2022-05-29T08:07:58.764" v="85"/>
        <pc:sldMkLst>
          <pc:docMk/>
          <pc:sldMk cId="2218267471" sldId="270"/>
        </pc:sldMkLst>
      </pc:sldChg>
      <pc:sldChg chg="del">
        <pc:chgData name="Bar Weiss" userId="f1aa920c-6ab1-4ae3-bb20-d7ab45c94102" providerId="ADAL" clId="{DBE0BF19-BACD-4DD5-980B-37103A0011B9}" dt="2022-05-29T08:06:55.698" v="74" actId="47"/>
        <pc:sldMkLst>
          <pc:docMk/>
          <pc:sldMk cId="1218129072" sldId="272"/>
        </pc:sldMkLst>
      </pc:sldChg>
      <pc:sldChg chg="addSp delSp modSp add mod">
        <pc:chgData name="Bar Weiss" userId="f1aa920c-6ab1-4ae3-bb20-d7ab45c94102" providerId="ADAL" clId="{DBE0BF19-BACD-4DD5-980B-37103A0011B9}" dt="2022-05-29T08:07:20.955" v="81" actId="1076"/>
        <pc:sldMkLst>
          <pc:docMk/>
          <pc:sldMk cId="957083517" sldId="275"/>
        </pc:sldMkLst>
        <pc:spChg chg="mod">
          <ac:chgData name="Bar Weiss" userId="f1aa920c-6ab1-4ae3-bb20-d7ab45c94102" providerId="ADAL" clId="{DBE0BF19-BACD-4DD5-980B-37103A0011B9}" dt="2022-05-29T08:06:45.754" v="71" actId="20577"/>
          <ac:spMkLst>
            <pc:docMk/>
            <pc:sldMk cId="957083517" sldId="275"/>
            <ac:spMk id="2" creationId="{47859328-991B-4530-BB86-34033D688672}"/>
          </ac:spMkLst>
        </pc:spChg>
        <pc:spChg chg="add del mod">
          <ac:chgData name="Bar Weiss" userId="f1aa920c-6ab1-4ae3-bb20-d7ab45c94102" providerId="ADAL" clId="{DBE0BF19-BACD-4DD5-980B-37103A0011B9}" dt="2022-05-29T08:07:11.942" v="75" actId="22"/>
          <ac:spMkLst>
            <pc:docMk/>
            <pc:sldMk cId="957083517" sldId="275"/>
            <ac:spMk id="4" creationId="{97287E13-037B-6BC1-12CF-2CBC9645AA23}"/>
          </ac:spMkLst>
        </pc:spChg>
        <pc:picChg chg="add mod ord">
          <ac:chgData name="Bar Weiss" userId="f1aa920c-6ab1-4ae3-bb20-d7ab45c94102" providerId="ADAL" clId="{DBE0BF19-BACD-4DD5-980B-37103A0011B9}" dt="2022-05-29T08:07:20.955" v="81" actId="1076"/>
          <ac:picMkLst>
            <pc:docMk/>
            <pc:sldMk cId="957083517" sldId="275"/>
            <ac:picMk id="6" creationId="{37C60BC3-1157-2B0F-D617-DE572C9475C3}"/>
          </ac:picMkLst>
        </pc:picChg>
        <pc:picChg chg="del">
          <ac:chgData name="Bar Weiss" userId="f1aa920c-6ab1-4ae3-bb20-d7ab45c94102" providerId="ADAL" clId="{DBE0BF19-BACD-4DD5-980B-37103A0011B9}" dt="2022-05-29T08:06:47.574" v="72" actId="478"/>
          <ac:picMkLst>
            <pc:docMk/>
            <pc:sldMk cId="957083517" sldId="275"/>
            <ac:picMk id="11" creationId="{96FD91C7-2017-4997-996C-7F28DEF48762}"/>
          </ac:picMkLst>
        </pc:picChg>
      </pc:sldChg>
      <pc:sldChg chg="new del">
        <pc:chgData name="Bar Weiss" userId="f1aa920c-6ab1-4ae3-bb20-d7ab45c94102" providerId="ADAL" clId="{DBE0BF19-BACD-4DD5-980B-37103A0011B9}" dt="2022-05-29T08:06:36.717" v="58" actId="47"/>
        <pc:sldMkLst>
          <pc:docMk/>
          <pc:sldMk cId="4203789055" sldId="275"/>
        </pc:sldMkLst>
      </pc:sldChg>
      <pc:sldChg chg="add">
        <pc:chgData name="Bar Weiss" userId="f1aa920c-6ab1-4ae3-bb20-d7ab45c94102" providerId="ADAL" clId="{DBE0BF19-BACD-4DD5-980B-37103A0011B9}" dt="2022-05-29T08:06:47.822" v="73"/>
        <pc:sldMkLst>
          <pc:docMk/>
          <pc:sldMk cId="2315951798" sldId="276"/>
        </pc:sldMkLst>
      </pc:sldChg>
      <pc:sldChg chg="modSp new mod">
        <pc:chgData name="Bar Weiss" userId="f1aa920c-6ab1-4ae3-bb20-d7ab45c94102" providerId="ADAL" clId="{DBE0BF19-BACD-4DD5-980B-37103A0011B9}" dt="2022-05-29T08:51:09.039" v="580" actId="20577"/>
        <pc:sldMkLst>
          <pc:docMk/>
          <pc:sldMk cId="3636154282" sldId="277"/>
        </pc:sldMkLst>
        <pc:spChg chg="mod">
          <ac:chgData name="Bar Weiss" userId="f1aa920c-6ab1-4ae3-bb20-d7ab45c94102" providerId="ADAL" clId="{DBE0BF19-BACD-4DD5-980B-37103A0011B9}" dt="2022-05-29T08:49:17.961" v="190" actId="20577"/>
          <ac:spMkLst>
            <pc:docMk/>
            <pc:sldMk cId="3636154282" sldId="277"/>
            <ac:spMk id="2" creationId="{8BF8EA93-F73A-3837-0B8D-B1E3A26A39E4}"/>
          </ac:spMkLst>
        </pc:spChg>
        <pc:spChg chg="mod">
          <ac:chgData name="Bar Weiss" userId="f1aa920c-6ab1-4ae3-bb20-d7ab45c94102" providerId="ADAL" clId="{DBE0BF19-BACD-4DD5-980B-37103A0011B9}" dt="2022-05-29T08:51:09.039" v="580" actId="20577"/>
          <ac:spMkLst>
            <pc:docMk/>
            <pc:sldMk cId="3636154282" sldId="277"/>
            <ac:spMk id="3" creationId="{BE48B4D8-44CA-BFB4-2F56-7F3A8D856D58}"/>
          </ac:spMkLst>
        </pc:spChg>
      </pc:sldChg>
      <pc:sldChg chg="addSp delSp modSp new mod">
        <pc:chgData name="Bar Weiss" userId="f1aa920c-6ab1-4ae3-bb20-d7ab45c94102" providerId="ADAL" clId="{DBE0BF19-BACD-4DD5-980B-37103A0011B9}" dt="2022-05-31T05:40:40.146" v="630" actId="1076"/>
        <pc:sldMkLst>
          <pc:docMk/>
          <pc:sldMk cId="2110863844" sldId="278"/>
        </pc:sldMkLst>
        <pc:spChg chg="mod">
          <ac:chgData name="Bar Weiss" userId="f1aa920c-6ab1-4ae3-bb20-d7ab45c94102" providerId="ADAL" clId="{DBE0BF19-BACD-4DD5-980B-37103A0011B9}" dt="2022-05-31T05:39:43.969" v="623" actId="20577"/>
          <ac:spMkLst>
            <pc:docMk/>
            <pc:sldMk cId="2110863844" sldId="278"/>
            <ac:spMk id="2" creationId="{B14CAD73-E6AC-E238-8034-F7B856BAE6AA}"/>
          </ac:spMkLst>
        </pc:spChg>
        <pc:spChg chg="del">
          <ac:chgData name="Bar Weiss" userId="f1aa920c-6ab1-4ae3-bb20-d7ab45c94102" providerId="ADAL" clId="{DBE0BF19-BACD-4DD5-980B-37103A0011B9}" dt="2022-05-31T05:40:24.890" v="624" actId="22"/>
          <ac:spMkLst>
            <pc:docMk/>
            <pc:sldMk cId="2110863844" sldId="278"/>
            <ac:spMk id="3" creationId="{CDD21CCA-9F07-CDC0-18F3-1D0B3B08DB97}"/>
          </ac:spMkLst>
        </pc:spChg>
        <pc:picChg chg="add mod ord">
          <ac:chgData name="Bar Weiss" userId="f1aa920c-6ab1-4ae3-bb20-d7ab45c94102" providerId="ADAL" clId="{DBE0BF19-BACD-4DD5-980B-37103A0011B9}" dt="2022-05-31T05:40:40.146" v="630" actId="1076"/>
          <ac:picMkLst>
            <pc:docMk/>
            <pc:sldMk cId="2110863844" sldId="278"/>
            <ac:picMk id="5" creationId="{F2343050-14D7-6D02-C5B4-45D4DF9BB25E}"/>
          </ac:picMkLst>
        </pc:picChg>
      </pc:sldChg>
      <pc:sldChg chg="addSp delSp modSp new mod">
        <pc:chgData name="Bar Weiss" userId="f1aa920c-6ab1-4ae3-bb20-d7ab45c94102" providerId="ADAL" clId="{DBE0BF19-BACD-4DD5-980B-37103A0011B9}" dt="2022-05-31T05:41:22.486" v="658" actId="1076"/>
        <pc:sldMkLst>
          <pc:docMk/>
          <pc:sldMk cId="353190769" sldId="279"/>
        </pc:sldMkLst>
        <pc:spChg chg="mod">
          <ac:chgData name="Bar Weiss" userId="f1aa920c-6ab1-4ae3-bb20-d7ab45c94102" providerId="ADAL" clId="{DBE0BF19-BACD-4DD5-980B-37103A0011B9}" dt="2022-05-31T05:40:53.316" v="655" actId="20577"/>
          <ac:spMkLst>
            <pc:docMk/>
            <pc:sldMk cId="353190769" sldId="279"/>
            <ac:spMk id="2" creationId="{A2A92D54-1D43-584D-E0D3-1DD4BDC522D5}"/>
          </ac:spMkLst>
        </pc:spChg>
        <pc:spChg chg="del">
          <ac:chgData name="Bar Weiss" userId="f1aa920c-6ab1-4ae3-bb20-d7ab45c94102" providerId="ADAL" clId="{DBE0BF19-BACD-4DD5-980B-37103A0011B9}" dt="2022-05-31T05:41:17.475" v="656" actId="22"/>
          <ac:spMkLst>
            <pc:docMk/>
            <pc:sldMk cId="353190769" sldId="279"/>
            <ac:spMk id="3" creationId="{1B425B2D-4E1A-68CF-B0A0-1738C244F147}"/>
          </ac:spMkLst>
        </pc:spChg>
        <pc:picChg chg="add mod ord">
          <ac:chgData name="Bar Weiss" userId="f1aa920c-6ab1-4ae3-bb20-d7ab45c94102" providerId="ADAL" clId="{DBE0BF19-BACD-4DD5-980B-37103A0011B9}" dt="2022-05-31T05:41:22.486" v="658" actId="1076"/>
          <ac:picMkLst>
            <pc:docMk/>
            <pc:sldMk cId="353190769" sldId="279"/>
            <ac:picMk id="5" creationId="{4CC3864C-8A4D-5C93-758B-84CA2B16FC5C}"/>
          </ac:picMkLst>
        </pc:picChg>
      </pc:sldChg>
    </pc:docChg>
  </pc:docChgLst>
  <pc:docChgLst>
    <pc:chgData name="Bar Weiss" userId="f1aa920c-6ab1-4ae3-bb20-d7ab45c94102" providerId="ADAL" clId="{36DD92EE-8EDB-42F8-9F2B-472669F7E06B}"/>
    <pc:docChg chg="undo custSel addSld delSld modSld sldOrd">
      <pc:chgData name="Bar Weiss" userId="f1aa920c-6ab1-4ae3-bb20-d7ab45c94102" providerId="ADAL" clId="{36DD92EE-8EDB-42F8-9F2B-472669F7E06B}" dt="2022-10-24T10:17:37.807" v="1175"/>
      <pc:docMkLst>
        <pc:docMk/>
      </pc:docMkLst>
      <pc:sldChg chg="modSp mod">
        <pc:chgData name="Bar Weiss" userId="f1aa920c-6ab1-4ae3-bb20-d7ab45c94102" providerId="ADAL" clId="{36DD92EE-8EDB-42F8-9F2B-472669F7E06B}" dt="2022-10-24T09:35:53.591" v="1087" actId="20577"/>
        <pc:sldMkLst>
          <pc:docMk/>
          <pc:sldMk cId="994962814" sldId="258"/>
        </pc:sldMkLst>
        <pc:spChg chg="mod">
          <ac:chgData name="Bar Weiss" userId="f1aa920c-6ab1-4ae3-bb20-d7ab45c94102" providerId="ADAL" clId="{36DD92EE-8EDB-42F8-9F2B-472669F7E06B}" dt="2022-10-24T09:35:53.591" v="1087" actId="20577"/>
          <ac:spMkLst>
            <pc:docMk/>
            <pc:sldMk cId="994962814" sldId="258"/>
            <ac:spMk id="3" creationId="{F78E0B13-BEBE-8A40-B016-846B91A53766}"/>
          </ac:spMkLst>
        </pc:spChg>
      </pc:sldChg>
      <pc:sldChg chg="ord">
        <pc:chgData name="Bar Weiss" userId="f1aa920c-6ab1-4ae3-bb20-d7ab45c94102" providerId="ADAL" clId="{36DD92EE-8EDB-42F8-9F2B-472669F7E06B}" dt="2022-10-24T06:57:11.392" v="358"/>
        <pc:sldMkLst>
          <pc:docMk/>
          <pc:sldMk cId="3485599023" sldId="259"/>
        </pc:sldMkLst>
      </pc:sldChg>
      <pc:sldChg chg="modSp mod">
        <pc:chgData name="Bar Weiss" userId="f1aa920c-6ab1-4ae3-bb20-d7ab45c94102" providerId="ADAL" clId="{36DD92EE-8EDB-42F8-9F2B-472669F7E06B}" dt="2022-09-27T11:32:48.445" v="5" actId="20577"/>
        <pc:sldMkLst>
          <pc:docMk/>
          <pc:sldMk cId="918605768" sldId="269"/>
        </pc:sldMkLst>
        <pc:graphicFrameChg chg="modGraphic">
          <ac:chgData name="Bar Weiss" userId="f1aa920c-6ab1-4ae3-bb20-d7ab45c94102" providerId="ADAL" clId="{36DD92EE-8EDB-42F8-9F2B-472669F7E06B}" dt="2022-09-27T11:32:48.445" v="5" actId="20577"/>
          <ac:graphicFrameMkLst>
            <pc:docMk/>
            <pc:sldMk cId="918605768" sldId="269"/>
            <ac:graphicFrameMk id="4" creationId="{C13318F1-C22F-468B-8BA5-87B22A3BE9D9}"/>
          </ac:graphicFrameMkLst>
        </pc:graphicFrameChg>
      </pc:sldChg>
      <pc:sldChg chg="mod modShow">
        <pc:chgData name="Bar Weiss" userId="f1aa920c-6ab1-4ae3-bb20-d7ab45c94102" providerId="ADAL" clId="{36DD92EE-8EDB-42F8-9F2B-472669F7E06B}" dt="2022-09-27T11:34:13.196" v="6" actId="729"/>
        <pc:sldMkLst>
          <pc:docMk/>
          <pc:sldMk cId="460042208" sldId="272"/>
        </pc:sldMkLst>
      </pc:sldChg>
      <pc:sldChg chg="ord">
        <pc:chgData name="Bar Weiss" userId="f1aa920c-6ab1-4ae3-bb20-d7ab45c94102" providerId="ADAL" clId="{36DD92EE-8EDB-42F8-9F2B-472669F7E06B}" dt="2022-10-24T06:57:11.392" v="358"/>
        <pc:sldMkLst>
          <pc:docMk/>
          <pc:sldMk cId="628424586" sldId="273"/>
        </pc:sldMkLst>
      </pc:sldChg>
      <pc:sldChg chg="ord">
        <pc:chgData name="Bar Weiss" userId="f1aa920c-6ab1-4ae3-bb20-d7ab45c94102" providerId="ADAL" clId="{36DD92EE-8EDB-42F8-9F2B-472669F7E06B}" dt="2022-10-24T06:57:11.392" v="358"/>
        <pc:sldMkLst>
          <pc:docMk/>
          <pc:sldMk cId="3047076336" sldId="274"/>
        </pc:sldMkLst>
      </pc:sldChg>
      <pc:sldChg chg="ord">
        <pc:chgData name="Bar Weiss" userId="f1aa920c-6ab1-4ae3-bb20-d7ab45c94102" providerId="ADAL" clId="{36DD92EE-8EDB-42F8-9F2B-472669F7E06B}" dt="2022-10-24T06:57:11.392" v="358"/>
        <pc:sldMkLst>
          <pc:docMk/>
          <pc:sldMk cId="2526071395" sldId="281"/>
        </pc:sldMkLst>
      </pc:sldChg>
      <pc:sldChg chg="ord">
        <pc:chgData name="Bar Weiss" userId="f1aa920c-6ab1-4ae3-bb20-d7ab45c94102" providerId="ADAL" clId="{36DD92EE-8EDB-42F8-9F2B-472669F7E06B}" dt="2022-10-24T06:57:11.392" v="358"/>
        <pc:sldMkLst>
          <pc:docMk/>
          <pc:sldMk cId="1074463977" sldId="282"/>
        </pc:sldMkLst>
      </pc:sldChg>
      <pc:sldChg chg="ord">
        <pc:chgData name="Bar Weiss" userId="f1aa920c-6ab1-4ae3-bb20-d7ab45c94102" providerId="ADAL" clId="{36DD92EE-8EDB-42F8-9F2B-472669F7E06B}" dt="2022-10-24T06:57:11.392" v="358"/>
        <pc:sldMkLst>
          <pc:docMk/>
          <pc:sldMk cId="713398629" sldId="283"/>
        </pc:sldMkLst>
      </pc:sldChg>
      <pc:sldChg chg="ord">
        <pc:chgData name="Bar Weiss" userId="f1aa920c-6ab1-4ae3-bb20-d7ab45c94102" providerId="ADAL" clId="{36DD92EE-8EDB-42F8-9F2B-472669F7E06B}" dt="2022-10-24T07:28:56.046" v="451"/>
        <pc:sldMkLst>
          <pc:docMk/>
          <pc:sldMk cId="2676511678" sldId="284"/>
        </pc:sldMkLst>
      </pc:sldChg>
      <pc:sldChg chg="ord">
        <pc:chgData name="Bar Weiss" userId="f1aa920c-6ab1-4ae3-bb20-d7ab45c94102" providerId="ADAL" clId="{36DD92EE-8EDB-42F8-9F2B-472669F7E06B}" dt="2022-10-24T07:28:56.046" v="451"/>
        <pc:sldMkLst>
          <pc:docMk/>
          <pc:sldMk cId="3178588898" sldId="286"/>
        </pc:sldMkLst>
      </pc:sldChg>
      <pc:sldChg chg="ord">
        <pc:chgData name="Bar Weiss" userId="f1aa920c-6ab1-4ae3-bb20-d7ab45c94102" providerId="ADAL" clId="{36DD92EE-8EDB-42F8-9F2B-472669F7E06B}" dt="2022-10-24T07:28:56.046" v="451"/>
        <pc:sldMkLst>
          <pc:docMk/>
          <pc:sldMk cId="1077058001" sldId="287"/>
        </pc:sldMkLst>
      </pc:sldChg>
      <pc:sldChg chg="ord">
        <pc:chgData name="Bar Weiss" userId="f1aa920c-6ab1-4ae3-bb20-d7ab45c94102" providerId="ADAL" clId="{36DD92EE-8EDB-42F8-9F2B-472669F7E06B}" dt="2022-10-24T07:28:56.046" v="451"/>
        <pc:sldMkLst>
          <pc:docMk/>
          <pc:sldMk cId="52440758" sldId="288"/>
        </pc:sldMkLst>
      </pc:sldChg>
      <pc:sldChg chg="ord">
        <pc:chgData name="Bar Weiss" userId="f1aa920c-6ab1-4ae3-bb20-d7ab45c94102" providerId="ADAL" clId="{36DD92EE-8EDB-42F8-9F2B-472669F7E06B}" dt="2022-10-24T07:28:56.046" v="451"/>
        <pc:sldMkLst>
          <pc:docMk/>
          <pc:sldMk cId="3197481574" sldId="289"/>
        </pc:sldMkLst>
      </pc:sldChg>
      <pc:sldChg chg="ord">
        <pc:chgData name="Bar Weiss" userId="f1aa920c-6ab1-4ae3-bb20-d7ab45c94102" providerId="ADAL" clId="{36DD92EE-8EDB-42F8-9F2B-472669F7E06B}" dt="2022-10-24T09:49:12.953" v="1089"/>
        <pc:sldMkLst>
          <pc:docMk/>
          <pc:sldMk cId="3124187884" sldId="301"/>
        </pc:sldMkLst>
      </pc:sldChg>
      <pc:sldChg chg="addSp modSp mod">
        <pc:chgData name="Bar Weiss" userId="f1aa920c-6ab1-4ae3-bb20-d7ab45c94102" providerId="ADAL" clId="{36DD92EE-8EDB-42F8-9F2B-472669F7E06B}" dt="2022-10-24T09:50:59.456" v="1120" actId="1076"/>
        <pc:sldMkLst>
          <pc:docMk/>
          <pc:sldMk cId="3924150099" sldId="302"/>
        </pc:sldMkLst>
        <pc:spChg chg="add mod">
          <ac:chgData name="Bar Weiss" userId="f1aa920c-6ab1-4ae3-bb20-d7ab45c94102" providerId="ADAL" clId="{36DD92EE-8EDB-42F8-9F2B-472669F7E06B}" dt="2022-10-24T09:50:59.456" v="1120" actId="1076"/>
          <ac:spMkLst>
            <pc:docMk/>
            <pc:sldMk cId="3924150099" sldId="302"/>
            <ac:spMk id="4" creationId="{E79604F1-1FEC-C840-1429-86FD72F04D14}"/>
          </ac:spMkLst>
        </pc:spChg>
      </pc:sldChg>
      <pc:sldChg chg="del">
        <pc:chgData name="Bar Weiss" userId="f1aa920c-6ab1-4ae3-bb20-d7ab45c94102" providerId="ADAL" clId="{36DD92EE-8EDB-42F8-9F2B-472669F7E06B}" dt="2022-10-24T09:05:18.947" v="868" actId="47"/>
        <pc:sldMkLst>
          <pc:docMk/>
          <pc:sldMk cId="674572089" sldId="304"/>
        </pc:sldMkLst>
      </pc:sldChg>
      <pc:sldChg chg="del">
        <pc:chgData name="Bar Weiss" userId="f1aa920c-6ab1-4ae3-bb20-d7ab45c94102" providerId="ADAL" clId="{36DD92EE-8EDB-42F8-9F2B-472669F7E06B}" dt="2022-10-24T09:05:18.947" v="868" actId="47"/>
        <pc:sldMkLst>
          <pc:docMk/>
          <pc:sldMk cId="4258419614" sldId="305"/>
        </pc:sldMkLst>
      </pc:sldChg>
      <pc:sldChg chg="del">
        <pc:chgData name="Bar Weiss" userId="f1aa920c-6ab1-4ae3-bb20-d7ab45c94102" providerId="ADAL" clId="{36DD92EE-8EDB-42F8-9F2B-472669F7E06B}" dt="2022-10-24T09:05:18.947" v="868" actId="47"/>
        <pc:sldMkLst>
          <pc:docMk/>
          <pc:sldMk cId="1333743706" sldId="306"/>
        </pc:sldMkLst>
      </pc:sldChg>
      <pc:sldChg chg="addSp delSp modSp mod">
        <pc:chgData name="Bar Weiss" userId="f1aa920c-6ab1-4ae3-bb20-d7ab45c94102" providerId="ADAL" clId="{36DD92EE-8EDB-42F8-9F2B-472669F7E06B}" dt="2022-10-24T09:06:46.909" v="875" actId="1076"/>
        <pc:sldMkLst>
          <pc:docMk/>
          <pc:sldMk cId="1741429939" sldId="307"/>
        </pc:sldMkLst>
        <pc:spChg chg="mod">
          <ac:chgData name="Bar Weiss" userId="f1aa920c-6ab1-4ae3-bb20-d7ab45c94102" providerId="ADAL" clId="{36DD92EE-8EDB-42F8-9F2B-472669F7E06B}" dt="2022-10-24T09:05:39.054" v="871" actId="20577"/>
          <ac:spMkLst>
            <pc:docMk/>
            <pc:sldMk cId="1741429939" sldId="307"/>
            <ac:spMk id="2" creationId="{DFFC0657-3D0B-B6A8-8C5D-F1F922DEF328}"/>
          </ac:spMkLst>
        </pc:spChg>
        <pc:spChg chg="add del mod">
          <ac:chgData name="Bar Weiss" userId="f1aa920c-6ab1-4ae3-bb20-d7ab45c94102" providerId="ADAL" clId="{36DD92EE-8EDB-42F8-9F2B-472669F7E06B}" dt="2022-10-24T09:06:45.213" v="874" actId="22"/>
          <ac:spMkLst>
            <pc:docMk/>
            <pc:sldMk cId="1741429939" sldId="307"/>
            <ac:spMk id="5" creationId="{5631C245-6BD2-DBA2-F2F9-14D14CD73931}"/>
          </ac:spMkLst>
        </pc:spChg>
        <pc:picChg chg="del">
          <ac:chgData name="Bar Weiss" userId="f1aa920c-6ab1-4ae3-bb20-d7ab45c94102" providerId="ADAL" clId="{36DD92EE-8EDB-42F8-9F2B-472669F7E06B}" dt="2022-10-24T09:05:41.686" v="872" actId="478"/>
          <ac:picMkLst>
            <pc:docMk/>
            <pc:sldMk cId="1741429939" sldId="307"/>
            <ac:picMk id="4" creationId="{BACD5D71-0AD8-4D0D-FA02-17A0A9A15C6A}"/>
          </ac:picMkLst>
        </pc:picChg>
        <pc:picChg chg="add mod ord">
          <ac:chgData name="Bar Weiss" userId="f1aa920c-6ab1-4ae3-bb20-d7ab45c94102" providerId="ADAL" clId="{36DD92EE-8EDB-42F8-9F2B-472669F7E06B}" dt="2022-10-24T09:06:46.909" v="875" actId="1076"/>
          <ac:picMkLst>
            <pc:docMk/>
            <pc:sldMk cId="1741429939" sldId="307"/>
            <ac:picMk id="7" creationId="{45AC3C88-D93B-4FE9-6CDC-AD9CB77B0845}"/>
          </ac:picMkLst>
        </pc:picChg>
        <pc:picChg chg="del">
          <ac:chgData name="Bar Weiss" userId="f1aa920c-6ab1-4ae3-bb20-d7ab45c94102" providerId="ADAL" clId="{36DD92EE-8EDB-42F8-9F2B-472669F7E06B}" dt="2022-10-24T09:05:43.329" v="873" actId="478"/>
          <ac:picMkLst>
            <pc:docMk/>
            <pc:sldMk cId="1741429939" sldId="307"/>
            <ac:picMk id="8" creationId="{86AB5D29-AE4A-A6EF-534C-53259AC70141}"/>
          </ac:picMkLst>
        </pc:picChg>
      </pc:sldChg>
      <pc:sldChg chg="addSp delSp modSp mod">
        <pc:chgData name="Bar Weiss" userId="f1aa920c-6ab1-4ae3-bb20-d7ab45c94102" providerId="ADAL" clId="{36DD92EE-8EDB-42F8-9F2B-472669F7E06B}" dt="2022-10-24T09:08:49.889" v="880" actId="22"/>
        <pc:sldMkLst>
          <pc:docMk/>
          <pc:sldMk cId="2146175642" sldId="308"/>
        </pc:sldMkLst>
        <pc:spChg chg="mod">
          <ac:chgData name="Bar Weiss" userId="f1aa920c-6ab1-4ae3-bb20-d7ab45c94102" providerId="ADAL" clId="{36DD92EE-8EDB-42F8-9F2B-472669F7E06B}" dt="2022-10-24T09:07:55.507" v="877" actId="20577"/>
          <ac:spMkLst>
            <pc:docMk/>
            <pc:sldMk cId="2146175642" sldId="308"/>
            <ac:spMk id="2" creationId="{80A1A3FF-2C36-390C-F8E3-4983211192F8}"/>
          </ac:spMkLst>
        </pc:spChg>
        <pc:spChg chg="add del mod">
          <ac:chgData name="Bar Weiss" userId="f1aa920c-6ab1-4ae3-bb20-d7ab45c94102" providerId="ADAL" clId="{36DD92EE-8EDB-42F8-9F2B-472669F7E06B}" dt="2022-10-24T09:08:49.889" v="880" actId="22"/>
          <ac:spMkLst>
            <pc:docMk/>
            <pc:sldMk cId="2146175642" sldId="308"/>
            <ac:spMk id="5" creationId="{282CDCBB-4F93-22FC-DED8-58560327F4F2}"/>
          </ac:spMkLst>
        </pc:spChg>
        <pc:picChg chg="del">
          <ac:chgData name="Bar Weiss" userId="f1aa920c-6ab1-4ae3-bb20-d7ab45c94102" providerId="ADAL" clId="{36DD92EE-8EDB-42F8-9F2B-472669F7E06B}" dt="2022-10-24T09:07:52.809" v="876" actId="478"/>
          <ac:picMkLst>
            <pc:docMk/>
            <pc:sldMk cId="2146175642" sldId="308"/>
            <ac:picMk id="4" creationId="{CA824C44-BC72-2455-613E-D0047057CDBE}"/>
          </ac:picMkLst>
        </pc:picChg>
        <pc:picChg chg="add mod ord">
          <ac:chgData name="Bar Weiss" userId="f1aa920c-6ab1-4ae3-bb20-d7ab45c94102" providerId="ADAL" clId="{36DD92EE-8EDB-42F8-9F2B-472669F7E06B}" dt="2022-10-24T09:08:49.889" v="880" actId="22"/>
          <ac:picMkLst>
            <pc:docMk/>
            <pc:sldMk cId="2146175642" sldId="308"/>
            <ac:picMk id="7" creationId="{093C67EF-327E-08F3-1CE2-24527BA7ED1B}"/>
          </ac:picMkLst>
        </pc:picChg>
        <pc:picChg chg="del mod">
          <ac:chgData name="Bar Weiss" userId="f1aa920c-6ab1-4ae3-bb20-d7ab45c94102" providerId="ADAL" clId="{36DD92EE-8EDB-42F8-9F2B-472669F7E06B}" dt="2022-10-24T09:07:57.699" v="879" actId="478"/>
          <ac:picMkLst>
            <pc:docMk/>
            <pc:sldMk cId="2146175642" sldId="308"/>
            <ac:picMk id="8" creationId="{97C52EF1-E4E3-3696-838D-C19D65AC7E4F}"/>
          </ac:picMkLst>
        </pc:picChg>
      </pc:sldChg>
      <pc:sldChg chg="del">
        <pc:chgData name="Bar Weiss" userId="f1aa920c-6ab1-4ae3-bb20-d7ab45c94102" providerId="ADAL" clId="{36DD92EE-8EDB-42F8-9F2B-472669F7E06B}" dt="2022-10-24T09:09:03.735" v="881" actId="47"/>
        <pc:sldMkLst>
          <pc:docMk/>
          <pc:sldMk cId="4258925002" sldId="309"/>
        </pc:sldMkLst>
      </pc:sldChg>
      <pc:sldChg chg="addSp delSp modSp mod">
        <pc:chgData name="Bar Weiss" userId="f1aa920c-6ab1-4ae3-bb20-d7ab45c94102" providerId="ADAL" clId="{36DD92EE-8EDB-42F8-9F2B-472669F7E06B}" dt="2022-10-24T09:09:43.715" v="887" actId="1076"/>
        <pc:sldMkLst>
          <pc:docMk/>
          <pc:sldMk cId="2744415406" sldId="310"/>
        </pc:sldMkLst>
        <pc:spChg chg="add del mod">
          <ac:chgData name="Bar Weiss" userId="f1aa920c-6ab1-4ae3-bb20-d7ab45c94102" providerId="ADAL" clId="{36DD92EE-8EDB-42F8-9F2B-472669F7E06B}" dt="2022-10-24T09:09:37.607" v="885" actId="22"/>
          <ac:spMkLst>
            <pc:docMk/>
            <pc:sldMk cId="2744415406" sldId="310"/>
            <ac:spMk id="5" creationId="{C84F2C54-5E15-963A-95E6-AAC3E81953AD}"/>
          </ac:spMkLst>
        </pc:spChg>
        <pc:picChg chg="del">
          <ac:chgData name="Bar Weiss" userId="f1aa920c-6ab1-4ae3-bb20-d7ab45c94102" providerId="ADAL" clId="{36DD92EE-8EDB-42F8-9F2B-472669F7E06B}" dt="2022-10-24T09:09:09.669" v="883" actId="478"/>
          <ac:picMkLst>
            <pc:docMk/>
            <pc:sldMk cId="2744415406" sldId="310"/>
            <ac:picMk id="4" creationId="{3A05F28B-196C-7E1B-E41B-5A6B2D1E941A}"/>
          </ac:picMkLst>
        </pc:picChg>
        <pc:picChg chg="add mod ord">
          <ac:chgData name="Bar Weiss" userId="f1aa920c-6ab1-4ae3-bb20-d7ab45c94102" providerId="ADAL" clId="{36DD92EE-8EDB-42F8-9F2B-472669F7E06B}" dt="2022-10-24T09:09:43.715" v="887" actId="1076"/>
          <ac:picMkLst>
            <pc:docMk/>
            <pc:sldMk cId="2744415406" sldId="310"/>
            <ac:picMk id="7" creationId="{70E10F1E-C3DE-A109-F8DC-8BCAEF63C471}"/>
          </ac:picMkLst>
        </pc:picChg>
        <pc:picChg chg="del">
          <ac:chgData name="Bar Weiss" userId="f1aa920c-6ab1-4ae3-bb20-d7ab45c94102" providerId="ADAL" clId="{36DD92EE-8EDB-42F8-9F2B-472669F7E06B}" dt="2022-10-24T09:09:11.311" v="884" actId="478"/>
          <ac:picMkLst>
            <pc:docMk/>
            <pc:sldMk cId="2744415406" sldId="310"/>
            <ac:picMk id="8" creationId="{9591F935-4EFD-CD42-DD26-6BD5B7FDFCCE}"/>
          </ac:picMkLst>
        </pc:picChg>
      </pc:sldChg>
      <pc:sldChg chg="del">
        <pc:chgData name="Bar Weiss" userId="f1aa920c-6ab1-4ae3-bb20-d7ab45c94102" providerId="ADAL" clId="{36DD92EE-8EDB-42F8-9F2B-472669F7E06B}" dt="2022-10-24T09:09:06.164" v="882" actId="47"/>
        <pc:sldMkLst>
          <pc:docMk/>
          <pc:sldMk cId="4233970118" sldId="311"/>
        </pc:sldMkLst>
      </pc:sldChg>
      <pc:sldChg chg="ord">
        <pc:chgData name="Bar Weiss" userId="f1aa920c-6ab1-4ae3-bb20-d7ab45c94102" providerId="ADAL" clId="{36DD92EE-8EDB-42F8-9F2B-472669F7E06B}" dt="2022-10-24T07:28:56.046" v="451"/>
        <pc:sldMkLst>
          <pc:docMk/>
          <pc:sldMk cId="387950542" sldId="316"/>
        </pc:sldMkLst>
      </pc:sldChg>
      <pc:sldChg chg="addSp delSp modSp mod">
        <pc:chgData name="Bar Weiss" userId="f1aa920c-6ab1-4ae3-bb20-d7ab45c94102" providerId="ADAL" clId="{36DD92EE-8EDB-42F8-9F2B-472669F7E06B}" dt="2022-10-24T10:02:17.761" v="1127" actId="14100"/>
        <pc:sldMkLst>
          <pc:docMk/>
          <pc:sldMk cId="1660172651" sldId="324"/>
        </pc:sldMkLst>
        <pc:spChg chg="add del mod">
          <ac:chgData name="Bar Weiss" userId="f1aa920c-6ab1-4ae3-bb20-d7ab45c94102" providerId="ADAL" clId="{36DD92EE-8EDB-42F8-9F2B-472669F7E06B}" dt="2022-10-24T10:02:11.441" v="1125" actId="22"/>
          <ac:spMkLst>
            <pc:docMk/>
            <pc:sldMk cId="1660172651" sldId="324"/>
            <ac:spMk id="4" creationId="{40DA1B7F-477C-D469-1803-CE33225E0A8B}"/>
          </ac:spMkLst>
        </pc:spChg>
        <pc:picChg chg="del">
          <ac:chgData name="Bar Weiss" userId="f1aa920c-6ab1-4ae3-bb20-d7ab45c94102" providerId="ADAL" clId="{36DD92EE-8EDB-42F8-9F2B-472669F7E06B}" dt="2022-10-24T10:02:10.362" v="1124" actId="478"/>
          <ac:picMkLst>
            <pc:docMk/>
            <pc:sldMk cId="1660172651" sldId="324"/>
            <ac:picMk id="7" creationId="{4FD60E1F-FADF-C21A-9014-8D2902E3A24C}"/>
          </ac:picMkLst>
        </pc:picChg>
        <pc:picChg chg="add mod ord">
          <ac:chgData name="Bar Weiss" userId="f1aa920c-6ab1-4ae3-bb20-d7ab45c94102" providerId="ADAL" clId="{36DD92EE-8EDB-42F8-9F2B-472669F7E06B}" dt="2022-10-24T10:02:17.761" v="1127" actId="14100"/>
          <ac:picMkLst>
            <pc:docMk/>
            <pc:sldMk cId="1660172651" sldId="324"/>
            <ac:picMk id="8" creationId="{112C5315-2753-961C-F539-CCE663241C4B}"/>
          </ac:picMkLst>
        </pc:picChg>
      </pc:sldChg>
      <pc:sldChg chg="addSp delSp modSp mod">
        <pc:chgData name="Bar Weiss" userId="f1aa920c-6ab1-4ae3-bb20-d7ab45c94102" providerId="ADAL" clId="{36DD92EE-8EDB-42F8-9F2B-472669F7E06B}" dt="2022-10-24T10:03:41.372" v="1131" actId="14100"/>
        <pc:sldMkLst>
          <pc:docMk/>
          <pc:sldMk cId="707596212" sldId="325"/>
        </pc:sldMkLst>
        <pc:spChg chg="add del mod">
          <ac:chgData name="Bar Weiss" userId="f1aa920c-6ab1-4ae3-bb20-d7ab45c94102" providerId="ADAL" clId="{36DD92EE-8EDB-42F8-9F2B-472669F7E06B}" dt="2022-10-24T10:03:33.016" v="1129" actId="22"/>
          <ac:spMkLst>
            <pc:docMk/>
            <pc:sldMk cId="707596212" sldId="325"/>
            <ac:spMk id="5" creationId="{68D46C31-EF6E-2CEB-3C06-9BADC7DB967B}"/>
          </ac:spMkLst>
        </pc:spChg>
        <pc:picChg chg="add mod ord">
          <ac:chgData name="Bar Weiss" userId="f1aa920c-6ab1-4ae3-bb20-d7ab45c94102" providerId="ADAL" clId="{36DD92EE-8EDB-42F8-9F2B-472669F7E06B}" dt="2022-10-24T10:03:41.372" v="1131" actId="14100"/>
          <ac:picMkLst>
            <pc:docMk/>
            <pc:sldMk cId="707596212" sldId="325"/>
            <ac:picMk id="7" creationId="{5247DD24-F490-88E5-95A4-F89C2F6937F9}"/>
          </ac:picMkLst>
        </pc:picChg>
        <pc:picChg chg="del">
          <ac:chgData name="Bar Weiss" userId="f1aa920c-6ab1-4ae3-bb20-d7ab45c94102" providerId="ADAL" clId="{36DD92EE-8EDB-42F8-9F2B-472669F7E06B}" dt="2022-10-24T10:03:31.946" v="1128" actId="478"/>
          <ac:picMkLst>
            <pc:docMk/>
            <pc:sldMk cId="707596212" sldId="325"/>
            <ac:picMk id="10" creationId="{4702A0CA-E4DB-F25D-D359-D99FD9FBF464}"/>
          </ac:picMkLst>
        </pc:picChg>
      </pc:sldChg>
      <pc:sldChg chg="addSp delSp modSp add del mod">
        <pc:chgData name="Bar Weiss" userId="f1aa920c-6ab1-4ae3-bb20-d7ab45c94102" providerId="ADAL" clId="{36DD92EE-8EDB-42F8-9F2B-472669F7E06B}" dt="2022-10-24T09:17:39.791" v="911" actId="47"/>
        <pc:sldMkLst>
          <pc:docMk/>
          <pc:sldMk cId="2518921216" sldId="326"/>
        </pc:sldMkLst>
        <pc:spChg chg="mod">
          <ac:chgData name="Bar Weiss" userId="f1aa920c-6ab1-4ae3-bb20-d7ab45c94102" providerId="ADAL" clId="{36DD92EE-8EDB-42F8-9F2B-472669F7E06B}" dt="2022-09-27T11:35:51.371" v="10" actId="20577"/>
          <ac:spMkLst>
            <pc:docMk/>
            <pc:sldMk cId="2518921216" sldId="326"/>
            <ac:spMk id="2" creationId="{DFFC0657-3D0B-B6A8-8C5D-F1F922DEF328}"/>
          </ac:spMkLst>
        </pc:spChg>
        <pc:spChg chg="add del mod">
          <ac:chgData name="Bar Weiss" userId="f1aa920c-6ab1-4ae3-bb20-d7ab45c94102" providerId="ADAL" clId="{36DD92EE-8EDB-42F8-9F2B-472669F7E06B}" dt="2022-09-27T11:36:35.479" v="12" actId="22"/>
          <ac:spMkLst>
            <pc:docMk/>
            <pc:sldMk cId="2518921216" sldId="326"/>
            <ac:spMk id="5" creationId="{8357AB20-0BBB-877B-083B-48AC304F91B3}"/>
          </ac:spMkLst>
        </pc:spChg>
        <pc:picChg chg="add mod ord">
          <ac:chgData name="Bar Weiss" userId="f1aa920c-6ab1-4ae3-bb20-d7ab45c94102" providerId="ADAL" clId="{36DD92EE-8EDB-42F8-9F2B-472669F7E06B}" dt="2022-09-27T11:36:43.402" v="14" actId="14100"/>
          <ac:picMkLst>
            <pc:docMk/>
            <pc:sldMk cId="2518921216" sldId="326"/>
            <ac:picMk id="7" creationId="{DC4FBFCD-11E0-612C-5E86-7D1999ABFA4E}"/>
          </ac:picMkLst>
        </pc:picChg>
        <pc:picChg chg="del">
          <ac:chgData name="Bar Weiss" userId="f1aa920c-6ab1-4ae3-bb20-d7ab45c94102" providerId="ADAL" clId="{36DD92EE-8EDB-42F8-9F2B-472669F7E06B}" dt="2022-09-27T11:36:33.972" v="11" actId="478"/>
          <ac:picMkLst>
            <pc:docMk/>
            <pc:sldMk cId="2518921216" sldId="326"/>
            <ac:picMk id="8" creationId="{86AB5D29-AE4A-A6EF-534C-53259AC70141}"/>
          </ac:picMkLst>
        </pc:picChg>
      </pc:sldChg>
      <pc:sldChg chg="addSp delSp modSp add del mod">
        <pc:chgData name="Bar Weiss" userId="f1aa920c-6ab1-4ae3-bb20-d7ab45c94102" providerId="ADAL" clId="{36DD92EE-8EDB-42F8-9F2B-472669F7E06B}" dt="2022-10-24T09:17:39.791" v="911" actId="47"/>
        <pc:sldMkLst>
          <pc:docMk/>
          <pc:sldMk cId="3562525533" sldId="327"/>
        </pc:sldMkLst>
        <pc:spChg chg="add del mod">
          <ac:chgData name="Bar Weiss" userId="f1aa920c-6ab1-4ae3-bb20-d7ab45c94102" providerId="ADAL" clId="{36DD92EE-8EDB-42F8-9F2B-472669F7E06B}" dt="2022-09-27T11:37:55.225" v="16" actId="22"/>
          <ac:spMkLst>
            <pc:docMk/>
            <pc:sldMk cId="3562525533" sldId="327"/>
            <ac:spMk id="5" creationId="{C7251706-A2D1-8091-915D-5D96E21E1A9E}"/>
          </ac:spMkLst>
        </pc:spChg>
        <pc:picChg chg="add mod ord">
          <ac:chgData name="Bar Weiss" userId="f1aa920c-6ab1-4ae3-bb20-d7ab45c94102" providerId="ADAL" clId="{36DD92EE-8EDB-42F8-9F2B-472669F7E06B}" dt="2022-09-27T11:38:00.383" v="18" actId="14100"/>
          <ac:picMkLst>
            <pc:docMk/>
            <pc:sldMk cId="3562525533" sldId="327"/>
            <ac:picMk id="7" creationId="{7F559721-56F0-4246-D218-8411BF6AACAC}"/>
          </ac:picMkLst>
        </pc:picChg>
        <pc:picChg chg="del">
          <ac:chgData name="Bar Weiss" userId="f1aa920c-6ab1-4ae3-bb20-d7ab45c94102" providerId="ADAL" clId="{36DD92EE-8EDB-42F8-9F2B-472669F7E06B}" dt="2022-09-27T11:37:53.986" v="15" actId="478"/>
          <ac:picMkLst>
            <pc:docMk/>
            <pc:sldMk cId="3562525533" sldId="327"/>
            <ac:picMk id="8" creationId="{97C52EF1-E4E3-3696-838D-C19D65AC7E4F}"/>
          </ac:picMkLst>
        </pc:picChg>
      </pc:sldChg>
      <pc:sldChg chg="addSp delSp modSp add del mod">
        <pc:chgData name="Bar Weiss" userId="f1aa920c-6ab1-4ae3-bb20-d7ab45c94102" providerId="ADAL" clId="{36DD92EE-8EDB-42F8-9F2B-472669F7E06B}" dt="2022-10-24T09:17:39.791" v="911" actId="47"/>
        <pc:sldMkLst>
          <pc:docMk/>
          <pc:sldMk cId="996150978" sldId="328"/>
        </pc:sldMkLst>
        <pc:spChg chg="add del mod">
          <ac:chgData name="Bar Weiss" userId="f1aa920c-6ab1-4ae3-bb20-d7ab45c94102" providerId="ADAL" clId="{36DD92EE-8EDB-42F8-9F2B-472669F7E06B}" dt="2022-09-27T11:39:24.837" v="20" actId="22"/>
          <ac:spMkLst>
            <pc:docMk/>
            <pc:sldMk cId="996150978" sldId="328"/>
            <ac:spMk id="5" creationId="{9DDC0E31-E56F-AC61-69B4-2CCA9538273E}"/>
          </ac:spMkLst>
        </pc:spChg>
        <pc:picChg chg="add mod ord">
          <ac:chgData name="Bar Weiss" userId="f1aa920c-6ab1-4ae3-bb20-d7ab45c94102" providerId="ADAL" clId="{36DD92EE-8EDB-42F8-9F2B-472669F7E06B}" dt="2022-09-27T11:39:31.808" v="22" actId="14100"/>
          <ac:picMkLst>
            <pc:docMk/>
            <pc:sldMk cId="996150978" sldId="328"/>
            <ac:picMk id="7" creationId="{A0DFDAA2-8FEB-E91E-A731-4A48A2B137BC}"/>
          </ac:picMkLst>
        </pc:picChg>
        <pc:picChg chg="del">
          <ac:chgData name="Bar Weiss" userId="f1aa920c-6ab1-4ae3-bb20-d7ab45c94102" providerId="ADAL" clId="{36DD92EE-8EDB-42F8-9F2B-472669F7E06B}" dt="2022-09-27T11:39:23.716" v="19" actId="478"/>
          <ac:picMkLst>
            <pc:docMk/>
            <pc:sldMk cId="996150978" sldId="328"/>
            <ac:picMk id="8" creationId="{0B5FB77C-45BD-B20A-1FAF-CD8B61154CFA}"/>
          </ac:picMkLst>
        </pc:picChg>
      </pc:sldChg>
      <pc:sldChg chg="addSp delSp modSp add del mod">
        <pc:chgData name="Bar Weiss" userId="f1aa920c-6ab1-4ae3-bb20-d7ab45c94102" providerId="ADAL" clId="{36DD92EE-8EDB-42F8-9F2B-472669F7E06B}" dt="2022-10-24T09:17:39.791" v="911" actId="47"/>
        <pc:sldMkLst>
          <pc:docMk/>
          <pc:sldMk cId="2834409273" sldId="329"/>
        </pc:sldMkLst>
        <pc:spChg chg="add del mod">
          <ac:chgData name="Bar Weiss" userId="f1aa920c-6ab1-4ae3-bb20-d7ab45c94102" providerId="ADAL" clId="{36DD92EE-8EDB-42F8-9F2B-472669F7E06B}" dt="2022-09-27T11:41:37.795" v="24" actId="22"/>
          <ac:spMkLst>
            <pc:docMk/>
            <pc:sldMk cId="2834409273" sldId="329"/>
            <ac:spMk id="5" creationId="{568196C9-9D63-F0D2-8A9F-559CAE6B20CA}"/>
          </ac:spMkLst>
        </pc:spChg>
        <pc:picChg chg="add mod ord">
          <ac:chgData name="Bar Weiss" userId="f1aa920c-6ab1-4ae3-bb20-d7ab45c94102" providerId="ADAL" clId="{36DD92EE-8EDB-42F8-9F2B-472669F7E06B}" dt="2022-09-27T11:41:50.147" v="30" actId="1076"/>
          <ac:picMkLst>
            <pc:docMk/>
            <pc:sldMk cId="2834409273" sldId="329"/>
            <ac:picMk id="7" creationId="{37614B9D-00CF-4474-015C-07F219CCE990}"/>
          </ac:picMkLst>
        </pc:picChg>
        <pc:picChg chg="del">
          <ac:chgData name="Bar Weiss" userId="f1aa920c-6ab1-4ae3-bb20-d7ab45c94102" providerId="ADAL" clId="{36DD92EE-8EDB-42F8-9F2B-472669F7E06B}" dt="2022-09-27T11:39:47.324" v="23" actId="478"/>
          <ac:picMkLst>
            <pc:docMk/>
            <pc:sldMk cId="2834409273" sldId="329"/>
            <ac:picMk id="8" creationId="{9591F935-4EFD-CD42-DD26-6BD5B7FDFCCE}"/>
          </ac:picMkLst>
        </pc:picChg>
      </pc:sldChg>
      <pc:sldChg chg="addSp delSp modSp add del mod">
        <pc:chgData name="Bar Weiss" userId="f1aa920c-6ab1-4ae3-bb20-d7ab45c94102" providerId="ADAL" clId="{36DD92EE-8EDB-42F8-9F2B-472669F7E06B}" dt="2022-10-24T09:17:39.791" v="911" actId="47"/>
        <pc:sldMkLst>
          <pc:docMk/>
          <pc:sldMk cId="1930952010" sldId="330"/>
        </pc:sldMkLst>
        <pc:spChg chg="add del mod">
          <ac:chgData name="Bar Weiss" userId="f1aa920c-6ab1-4ae3-bb20-d7ab45c94102" providerId="ADAL" clId="{36DD92EE-8EDB-42F8-9F2B-472669F7E06B}" dt="2022-09-27T11:42:28.420" v="32" actId="22"/>
          <ac:spMkLst>
            <pc:docMk/>
            <pc:sldMk cId="1930952010" sldId="330"/>
            <ac:spMk id="5" creationId="{EFB30A51-DF50-1BED-2CE5-29C35744CE81}"/>
          </ac:spMkLst>
        </pc:spChg>
        <pc:picChg chg="del">
          <ac:chgData name="Bar Weiss" userId="f1aa920c-6ab1-4ae3-bb20-d7ab45c94102" providerId="ADAL" clId="{36DD92EE-8EDB-42F8-9F2B-472669F7E06B}" dt="2022-09-27T11:42:26.797" v="31" actId="478"/>
          <ac:picMkLst>
            <pc:docMk/>
            <pc:sldMk cId="1930952010" sldId="330"/>
            <ac:picMk id="7" creationId="{BE48F8AB-5476-7D81-2472-6A00247EA64F}"/>
          </ac:picMkLst>
        </pc:picChg>
        <pc:picChg chg="add mod ord">
          <ac:chgData name="Bar Weiss" userId="f1aa920c-6ab1-4ae3-bb20-d7ab45c94102" providerId="ADAL" clId="{36DD92EE-8EDB-42F8-9F2B-472669F7E06B}" dt="2022-09-27T11:42:37.195" v="35" actId="14100"/>
          <ac:picMkLst>
            <pc:docMk/>
            <pc:sldMk cId="1930952010" sldId="330"/>
            <ac:picMk id="8" creationId="{B3A666F9-1621-DBF5-99D3-AE599C47C34D}"/>
          </ac:picMkLst>
        </pc:picChg>
      </pc:sldChg>
      <pc:sldChg chg="addSp delSp modSp new del mod">
        <pc:chgData name="Bar Weiss" userId="f1aa920c-6ab1-4ae3-bb20-d7ab45c94102" providerId="ADAL" clId="{36DD92EE-8EDB-42F8-9F2B-472669F7E06B}" dt="2022-10-24T09:17:39.791" v="911" actId="47"/>
        <pc:sldMkLst>
          <pc:docMk/>
          <pc:sldMk cId="2686841172" sldId="331"/>
        </pc:sldMkLst>
        <pc:spChg chg="mod">
          <ac:chgData name="Bar Weiss" userId="f1aa920c-6ab1-4ae3-bb20-d7ab45c94102" providerId="ADAL" clId="{36DD92EE-8EDB-42F8-9F2B-472669F7E06B}" dt="2022-09-27T11:47:42.176" v="196" actId="20577"/>
          <ac:spMkLst>
            <pc:docMk/>
            <pc:sldMk cId="2686841172" sldId="331"/>
            <ac:spMk id="2" creationId="{8D881586-8BAA-F2AA-1F66-A4153A3943BA}"/>
          </ac:spMkLst>
        </pc:spChg>
        <pc:spChg chg="del">
          <ac:chgData name="Bar Weiss" userId="f1aa920c-6ab1-4ae3-bb20-d7ab45c94102" providerId="ADAL" clId="{36DD92EE-8EDB-42F8-9F2B-472669F7E06B}" dt="2022-09-27T11:43:21.899" v="45" actId="22"/>
          <ac:spMkLst>
            <pc:docMk/>
            <pc:sldMk cId="2686841172" sldId="331"/>
            <ac:spMk id="3" creationId="{A5017D8A-4AC4-18D7-C3ED-F992E32BB27D}"/>
          </ac:spMkLst>
        </pc:spChg>
        <pc:picChg chg="add mod ord">
          <ac:chgData name="Bar Weiss" userId="f1aa920c-6ab1-4ae3-bb20-d7ab45c94102" providerId="ADAL" clId="{36DD92EE-8EDB-42F8-9F2B-472669F7E06B}" dt="2022-09-27T11:43:31.769" v="48" actId="1076"/>
          <ac:picMkLst>
            <pc:docMk/>
            <pc:sldMk cId="2686841172" sldId="331"/>
            <ac:picMk id="5" creationId="{B69E3EDE-3780-79EF-8EE0-50BE01665159}"/>
          </ac:picMkLst>
        </pc:picChg>
      </pc:sldChg>
      <pc:sldChg chg="add">
        <pc:chgData name="Bar Weiss" userId="f1aa920c-6ab1-4ae3-bb20-d7ab45c94102" providerId="ADAL" clId="{36DD92EE-8EDB-42F8-9F2B-472669F7E06B}" dt="2022-10-24T06:34:14.714" v="197"/>
        <pc:sldMkLst>
          <pc:docMk/>
          <pc:sldMk cId="3835662561" sldId="332"/>
        </pc:sldMkLst>
      </pc:sldChg>
      <pc:sldChg chg="modSp new mod">
        <pc:chgData name="Bar Weiss" userId="f1aa920c-6ab1-4ae3-bb20-d7ab45c94102" providerId="ADAL" clId="{36DD92EE-8EDB-42F8-9F2B-472669F7E06B}" dt="2022-10-24T08:35:16.629" v="842" actId="20577"/>
        <pc:sldMkLst>
          <pc:docMk/>
          <pc:sldMk cId="2750420991" sldId="333"/>
        </pc:sldMkLst>
        <pc:spChg chg="mod">
          <ac:chgData name="Bar Weiss" userId="f1aa920c-6ab1-4ae3-bb20-d7ab45c94102" providerId="ADAL" clId="{36DD92EE-8EDB-42F8-9F2B-472669F7E06B}" dt="2022-10-24T06:58:37.910" v="387" actId="20577"/>
          <ac:spMkLst>
            <pc:docMk/>
            <pc:sldMk cId="2750420991" sldId="333"/>
            <ac:spMk id="2" creationId="{FF7715F5-32F5-3F42-E6B4-0657A6BEB3D7}"/>
          </ac:spMkLst>
        </pc:spChg>
        <pc:spChg chg="mod">
          <ac:chgData name="Bar Weiss" userId="f1aa920c-6ab1-4ae3-bb20-d7ab45c94102" providerId="ADAL" clId="{36DD92EE-8EDB-42F8-9F2B-472669F7E06B}" dt="2022-10-24T08:35:16.629" v="842" actId="20577"/>
          <ac:spMkLst>
            <pc:docMk/>
            <pc:sldMk cId="2750420991" sldId="333"/>
            <ac:spMk id="3" creationId="{7D0FDEFE-9C4B-D25A-2C8F-CAA9BADC0FC4}"/>
          </ac:spMkLst>
        </pc:spChg>
      </pc:sldChg>
      <pc:sldChg chg="modSp add mod">
        <pc:chgData name="Bar Weiss" userId="f1aa920c-6ab1-4ae3-bb20-d7ab45c94102" providerId="ADAL" clId="{36DD92EE-8EDB-42F8-9F2B-472669F7E06B}" dt="2022-10-24T09:04:55.545" v="867" actId="120"/>
        <pc:sldMkLst>
          <pc:docMk/>
          <pc:sldMk cId="1263740806" sldId="334"/>
        </pc:sldMkLst>
        <pc:graphicFrameChg chg="mod modGraphic">
          <ac:chgData name="Bar Weiss" userId="f1aa920c-6ab1-4ae3-bb20-d7ab45c94102" providerId="ADAL" clId="{36DD92EE-8EDB-42F8-9F2B-472669F7E06B}" dt="2022-10-24T09:04:55.545" v="867" actId="120"/>
          <ac:graphicFrameMkLst>
            <pc:docMk/>
            <pc:sldMk cId="1263740806" sldId="334"/>
            <ac:graphicFrameMk id="4" creationId="{C13318F1-C22F-468B-8BA5-87B22A3BE9D9}"/>
          </ac:graphicFrameMkLst>
        </pc:graphicFrameChg>
      </pc:sldChg>
      <pc:sldChg chg="addSp delSp modSp new mod">
        <pc:chgData name="Bar Weiss" userId="f1aa920c-6ab1-4ae3-bb20-d7ab45c94102" providerId="ADAL" clId="{36DD92EE-8EDB-42F8-9F2B-472669F7E06B}" dt="2022-10-24T09:11:50.883" v="909" actId="22"/>
        <pc:sldMkLst>
          <pc:docMk/>
          <pc:sldMk cId="1173538655" sldId="335"/>
        </pc:sldMkLst>
        <pc:spChg chg="mod">
          <ac:chgData name="Bar Weiss" userId="f1aa920c-6ab1-4ae3-bb20-d7ab45c94102" providerId="ADAL" clId="{36DD92EE-8EDB-42F8-9F2B-472669F7E06B}" dt="2022-10-24T09:11:26.456" v="908" actId="20577"/>
          <ac:spMkLst>
            <pc:docMk/>
            <pc:sldMk cId="1173538655" sldId="335"/>
            <ac:spMk id="2" creationId="{AC890BAE-47A2-4D9F-DF08-226228CD628B}"/>
          </ac:spMkLst>
        </pc:spChg>
        <pc:spChg chg="del">
          <ac:chgData name="Bar Weiss" userId="f1aa920c-6ab1-4ae3-bb20-d7ab45c94102" providerId="ADAL" clId="{36DD92EE-8EDB-42F8-9F2B-472669F7E06B}" dt="2022-10-24T09:11:50.883" v="909" actId="22"/>
          <ac:spMkLst>
            <pc:docMk/>
            <pc:sldMk cId="1173538655" sldId="335"/>
            <ac:spMk id="3" creationId="{4730296B-FB08-69FE-E927-D7299FCB4566}"/>
          </ac:spMkLst>
        </pc:spChg>
        <pc:picChg chg="add mod ord">
          <ac:chgData name="Bar Weiss" userId="f1aa920c-6ab1-4ae3-bb20-d7ab45c94102" providerId="ADAL" clId="{36DD92EE-8EDB-42F8-9F2B-472669F7E06B}" dt="2022-10-24T09:11:50.883" v="909" actId="22"/>
          <ac:picMkLst>
            <pc:docMk/>
            <pc:sldMk cId="1173538655" sldId="335"/>
            <ac:picMk id="5" creationId="{2C74627A-2FBA-D9A0-1764-E74597A5FF7D}"/>
          </ac:picMkLst>
        </pc:picChg>
      </pc:sldChg>
      <pc:sldChg chg="new del">
        <pc:chgData name="Bar Weiss" userId="f1aa920c-6ab1-4ae3-bb20-d7ab45c94102" providerId="ADAL" clId="{36DD92EE-8EDB-42F8-9F2B-472669F7E06B}" dt="2022-10-24T09:23:51.885" v="930" actId="47"/>
        <pc:sldMkLst>
          <pc:docMk/>
          <pc:sldMk cId="873834155" sldId="336"/>
        </pc:sldMkLst>
      </pc:sldChg>
      <pc:sldChg chg="modSp add mod ord">
        <pc:chgData name="Bar Weiss" userId="f1aa920c-6ab1-4ae3-bb20-d7ab45c94102" providerId="ADAL" clId="{36DD92EE-8EDB-42F8-9F2B-472669F7E06B}" dt="2022-10-24T10:09:50.486" v="1133"/>
        <pc:sldMkLst>
          <pc:docMk/>
          <pc:sldMk cId="962893449" sldId="337"/>
        </pc:sldMkLst>
        <pc:graphicFrameChg chg="modGraphic">
          <ac:chgData name="Bar Weiss" userId="f1aa920c-6ab1-4ae3-bb20-d7ab45c94102" providerId="ADAL" clId="{36DD92EE-8EDB-42F8-9F2B-472669F7E06B}" dt="2022-10-24T09:22:26.664" v="929" actId="20577"/>
          <ac:graphicFrameMkLst>
            <pc:docMk/>
            <pc:sldMk cId="962893449" sldId="337"/>
            <ac:graphicFrameMk id="4" creationId="{C13318F1-C22F-468B-8BA5-87B22A3BE9D9}"/>
          </ac:graphicFrameMkLst>
        </pc:graphicFrameChg>
      </pc:sldChg>
      <pc:sldChg chg="addSp delSp modSp add mod ord">
        <pc:chgData name="Bar Weiss" userId="f1aa920c-6ab1-4ae3-bb20-d7ab45c94102" providerId="ADAL" clId="{36DD92EE-8EDB-42F8-9F2B-472669F7E06B}" dt="2022-10-24T10:09:50.486" v="1133"/>
        <pc:sldMkLst>
          <pc:docMk/>
          <pc:sldMk cId="1424572976" sldId="338"/>
        </pc:sldMkLst>
        <pc:spChg chg="add del mod">
          <ac:chgData name="Bar Weiss" userId="f1aa920c-6ab1-4ae3-bb20-d7ab45c94102" providerId="ADAL" clId="{36DD92EE-8EDB-42F8-9F2B-472669F7E06B}" dt="2022-10-24T09:24:57.801" v="933" actId="22"/>
          <ac:spMkLst>
            <pc:docMk/>
            <pc:sldMk cId="1424572976" sldId="338"/>
            <ac:spMk id="4" creationId="{0A5FD24D-7EA3-F37D-F7C8-DB34D4B31F50}"/>
          </ac:spMkLst>
        </pc:spChg>
        <pc:picChg chg="add mod ord">
          <ac:chgData name="Bar Weiss" userId="f1aa920c-6ab1-4ae3-bb20-d7ab45c94102" providerId="ADAL" clId="{36DD92EE-8EDB-42F8-9F2B-472669F7E06B}" dt="2022-10-24T09:24:57.801" v="933" actId="22"/>
          <ac:picMkLst>
            <pc:docMk/>
            <pc:sldMk cId="1424572976" sldId="338"/>
            <ac:picMk id="6" creationId="{AB89C392-B7C3-7A15-C88E-9D2439480CEB}"/>
          </ac:picMkLst>
        </pc:picChg>
        <pc:picChg chg="del">
          <ac:chgData name="Bar Weiss" userId="f1aa920c-6ab1-4ae3-bb20-d7ab45c94102" providerId="ADAL" clId="{36DD92EE-8EDB-42F8-9F2B-472669F7E06B}" dt="2022-10-24T09:24:56.846" v="932" actId="478"/>
          <ac:picMkLst>
            <pc:docMk/>
            <pc:sldMk cId="1424572976" sldId="338"/>
            <ac:picMk id="7" creationId="{45AC3C88-D93B-4FE9-6CDC-AD9CB77B0845}"/>
          </ac:picMkLst>
        </pc:picChg>
      </pc:sldChg>
      <pc:sldChg chg="addSp delSp modSp add mod ord">
        <pc:chgData name="Bar Weiss" userId="f1aa920c-6ab1-4ae3-bb20-d7ab45c94102" providerId="ADAL" clId="{36DD92EE-8EDB-42F8-9F2B-472669F7E06B}" dt="2022-10-24T10:09:50.486" v="1133"/>
        <pc:sldMkLst>
          <pc:docMk/>
          <pc:sldMk cId="3862946577" sldId="339"/>
        </pc:sldMkLst>
        <pc:spChg chg="add del mod">
          <ac:chgData name="Bar Weiss" userId="f1aa920c-6ab1-4ae3-bb20-d7ab45c94102" providerId="ADAL" clId="{36DD92EE-8EDB-42F8-9F2B-472669F7E06B}" dt="2022-10-24T09:25:39.944" v="935" actId="22"/>
          <ac:spMkLst>
            <pc:docMk/>
            <pc:sldMk cId="3862946577" sldId="339"/>
            <ac:spMk id="4" creationId="{C16EBCD7-56C7-4640-3DF0-DC3DAAFB1844}"/>
          </ac:spMkLst>
        </pc:spChg>
        <pc:picChg chg="add mod ord">
          <ac:chgData name="Bar Weiss" userId="f1aa920c-6ab1-4ae3-bb20-d7ab45c94102" providerId="ADAL" clId="{36DD92EE-8EDB-42F8-9F2B-472669F7E06B}" dt="2022-10-24T09:25:39.944" v="935" actId="22"/>
          <ac:picMkLst>
            <pc:docMk/>
            <pc:sldMk cId="3862946577" sldId="339"/>
            <ac:picMk id="6" creationId="{3B11BF72-AEA6-588A-4607-E74AEEFDE6E1}"/>
          </ac:picMkLst>
        </pc:picChg>
        <pc:picChg chg="del">
          <ac:chgData name="Bar Weiss" userId="f1aa920c-6ab1-4ae3-bb20-d7ab45c94102" providerId="ADAL" clId="{36DD92EE-8EDB-42F8-9F2B-472669F7E06B}" dt="2022-10-24T09:25:38.946" v="934" actId="478"/>
          <ac:picMkLst>
            <pc:docMk/>
            <pc:sldMk cId="3862946577" sldId="339"/>
            <ac:picMk id="7" creationId="{093C67EF-327E-08F3-1CE2-24527BA7ED1B}"/>
          </ac:picMkLst>
        </pc:picChg>
      </pc:sldChg>
      <pc:sldChg chg="addSp delSp modSp add mod ord">
        <pc:chgData name="Bar Weiss" userId="f1aa920c-6ab1-4ae3-bb20-d7ab45c94102" providerId="ADAL" clId="{36DD92EE-8EDB-42F8-9F2B-472669F7E06B}" dt="2022-10-24T10:09:50.486" v="1133"/>
        <pc:sldMkLst>
          <pc:docMk/>
          <pc:sldMk cId="301770634" sldId="340"/>
        </pc:sldMkLst>
        <pc:spChg chg="add del mod">
          <ac:chgData name="Bar Weiss" userId="f1aa920c-6ab1-4ae3-bb20-d7ab45c94102" providerId="ADAL" clId="{36DD92EE-8EDB-42F8-9F2B-472669F7E06B}" dt="2022-10-24T09:26:55.871" v="937" actId="22"/>
          <ac:spMkLst>
            <pc:docMk/>
            <pc:sldMk cId="301770634" sldId="340"/>
            <ac:spMk id="4" creationId="{E9BEB885-7CA0-C7A2-33F8-52D0BEA64448}"/>
          </ac:spMkLst>
        </pc:spChg>
        <pc:picChg chg="add mod ord">
          <ac:chgData name="Bar Weiss" userId="f1aa920c-6ab1-4ae3-bb20-d7ab45c94102" providerId="ADAL" clId="{36DD92EE-8EDB-42F8-9F2B-472669F7E06B}" dt="2022-10-24T09:26:55.871" v="937" actId="22"/>
          <ac:picMkLst>
            <pc:docMk/>
            <pc:sldMk cId="301770634" sldId="340"/>
            <ac:picMk id="6" creationId="{709738AE-652C-DDC3-C7C3-FA08BDDA48A4}"/>
          </ac:picMkLst>
        </pc:picChg>
        <pc:picChg chg="del">
          <ac:chgData name="Bar Weiss" userId="f1aa920c-6ab1-4ae3-bb20-d7ab45c94102" providerId="ADAL" clId="{36DD92EE-8EDB-42F8-9F2B-472669F7E06B}" dt="2022-10-24T09:26:54.447" v="936" actId="478"/>
          <ac:picMkLst>
            <pc:docMk/>
            <pc:sldMk cId="301770634" sldId="340"/>
            <ac:picMk id="7" creationId="{70E10F1E-C3DE-A109-F8DC-8BCAEF63C471}"/>
          </ac:picMkLst>
        </pc:picChg>
      </pc:sldChg>
      <pc:sldChg chg="addSp delSp modSp add mod ord">
        <pc:chgData name="Bar Weiss" userId="f1aa920c-6ab1-4ae3-bb20-d7ab45c94102" providerId="ADAL" clId="{36DD92EE-8EDB-42F8-9F2B-472669F7E06B}" dt="2022-10-24T10:09:50.486" v="1133"/>
        <pc:sldMkLst>
          <pc:docMk/>
          <pc:sldMk cId="1575483881" sldId="341"/>
        </pc:sldMkLst>
        <pc:spChg chg="add del mod">
          <ac:chgData name="Bar Weiss" userId="f1aa920c-6ab1-4ae3-bb20-d7ab45c94102" providerId="ADAL" clId="{36DD92EE-8EDB-42F8-9F2B-472669F7E06B}" dt="2022-10-24T09:27:23.227" v="939" actId="22"/>
          <ac:spMkLst>
            <pc:docMk/>
            <pc:sldMk cId="1575483881" sldId="341"/>
            <ac:spMk id="4" creationId="{1D1C058C-22D5-8EF9-690D-77F262070DB3}"/>
          </ac:spMkLst>
        </pc:spChg>
        <pc:picChg chg="del">
          <ac:chgData name="Bar Weiss" userId="f1aa920c-6ab1-4ae3-bb20-d7ab45c94102" providerId="ADAL" clId="{36DD92EE-8EDB-42F8-9F2B-472669F7E06B}" dt="2022-10-24T09:27:22.081" v="938" actId="478"/>
          <ac:picMkLst>
            <pc:docMk/>
            <pc:sldMk cId="1575483881" sldId="341"/>
            <ac:picMk id="5" creationId="{2C74627A-2FBA-D9A0-1764-E74597A5FF7D}"/>
          </ac:picMkLst>
        </pc:picChg>
        <pc:picChg chg="add mod ord">
          <ac:chgData name="Bar Weiss" userId="f1aa920c-6ab1-4ae3-bb20-d7ab45c94102" providerId="ADAL" clId="{36DD92EE-8EDB-42F8-9F2B-472669F7E06B}" dt="2022-10-24T09:27:23.227" v="939" actId="22"/>
          <ac:picMkLst>
            <pc:docMk/>
            <pc:sldMk cId="1575483881" sldId="341"/>
            <ac:picMk id="7" creationId="{D242378E-5143-4451-5BFD-73D09A8D3337}"/>
          </ac:picMkLst>
        </pc:picChg>
      </pc:sldChg>
      <pc:sldChg chg="add ord">
        <pc:chgData name="Bar Weiss" userId="f1aa920c-6ab1-4ae3-bb20-d7ab45c94102" providerId="ADAL" clId="{36DD92EE-8EDB-42F8-9F2B-472669F7E06B}" dt="2022-10-24T10:02:02.255" v="1123"/>
        <pc:sldMkLst>
          <pc:docMk/>
          <pc:sldMk cId="1060321424" sldId="342"/>
        </pc:sldMkLst>
      </pc:sldChg>
      <pc:sldChg chg="addSp delSp modSp new mod">
        <pc:chgData name="Bar Weiss" userId="f1aa920c-6ab1-4ae3-bb20-d7ab45c94102" providerId="ADAL" clId="{36DD92EE-8EDB-42F8-9F2B-472669F7E06B}" dt="2022-10-24T10:17:37.807" v="1175"/>
        <pc:sldMkLst>
          <pc:docMk/>
          <pc:sldMk cId="1329417034" sldId="343"/>
        </pc:sldMkLst>
        <pc:spChg chg="mod">
          <ac:chgData name="Bar Weiss" userId="f1aa920c-6ab1-4ae3-bb20-d7ab45c94102" providerId="ADAL" clId="{36DD92EE-8EDB-42F8-9F2B-472669F7E06B}" dt="2022-10-24T10:14:55.626" v="1173" actId="20577"/>
          <ac:spMkLst>
            <pc:docMk/>
            <pc:sldMk cId="1329417034" sldId="343"/>
            <ac:spMk id="2" creationId="{D15BD162-8814-6525-C642-9D044B4DF8E8}"/>
          </ac:spMkLst>
        </pc:spChg>
        <pc:spChg chg="del">
          <ac:chgData name="Bar Weiss" userId="f1aa920c-6ab1-4ae3-bb20-d7ab45c94102" providerId="ADAL" clId="{36DD92EE-8EDB-42F8-9F2B-472669F7E06B}" dt="2022-10-24T10:14:57.466" v="1174" actId="22"/>
          <ac:spMkLst>
            <pc:docMk/>
            <pc:sldMk cId="1329417034" sldId="343"/>
            <ac:spMk id="3" creationId="{F13A9A20-57A5-86AE-C549-D5F2681AE739}"/>
          </ac:spMkLst>
        </pc:spChg>
        <pc:spChg chg="add mod">
          <ac:chgData name="Bar Weiss" userId="f1aa920c-6ab1-4ae3-bb20-d7ab45c94102" providerId="ADAL" clId="{36DD92EE-8EDB-42F8-9F2B-472669F7E06B}" dt="2022-10-24T10:17:37.807" v="1175"/>
          <ac:spMkLst>
            <pc:docMk/>
            <pc:sldMk cId="1329417034" sldId="343"/>
            <ac:spMk id="6" creationId="{89E8186F-73CA-F2C7-26DE-6224F3D59765}"/>
          </ac:spMkLst>
        </pc:spChg>
        <pc:picChg chg="add mod ord">
          <ac:chgData name="Bar Weiss" userId="f1aa920c-6ab1-4ae3-bb20-d7ab45c94102" providerId="ADAL" clId="{36DD92EE-8EDB-42F8-9F2B-472669F7E06B}" dt="2022-10-24T10:14:57.466" v="1174" actId="22"/>
          <ac:picMkLst>
            <pc:docMk/>
            <pc:sldMk cId="1329417034" sldId="343"/>
            <ac:picMk id="5" creationId="{2F0AF1AE-E165-D322-E39E-594AEA60403B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5T16:45:48.0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58,'25'1,"0"-2,0 0,0-2,0 0,0-2,39-13,-42 11,0 2,1 0,-1 1,1 1,32 0,115 9,-57 6,78 3,-190-15,50-1,0 2,0 1,0 4,82 18,-84-14,1-3,-1-2,1-2,98-6,-28 0,660 3,-761-2,0 1,35-10,25-1,164 10,-129 3,-85-1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5T16:45:53.4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0 109,'39'-2,"54"-9,21-2,754 10,-445 6,1206-3,-1585-2,54-10,34-1,21 0,7 1,-77 11,-7 2,126-17,-114 7,1 3,115 8,-58 1,1638-3,-1739 2,55 9,-55-4,60 0,-38-4,1 2,120 27,-125-24,1-2,-1-3,86-6,-20 0,708 3,-809-2,0-1,0-1,-1-1,1-1,29-11,-41 11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9T06:50:36.5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1,'1481'0,"-1370"5,203 37,-219-26,171 8,-134-15,549 2,-419-13,1210 2,-1185 14,-9 0,934-15,-1180-1,59-10,-57 6,54-2,68 9,-134-1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9T06:50:39.6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0,'632'0,"-607"2,0 1,0 1,-1 1,33 12,15 2,32 2,0-4,125 3,-32 6,-67-5,-92-16,66 8,119-1,-7 1,-2-1,-129-13,90-14,15 2,-130 12,1-4,78-15,-82 10,1 1,74 0,119 10,-89 2,2334-3,-2472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9T06:52:25.7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0 266,'9'-1,"-1"0,0-1,0 0,14-4,24-6,302 6,-190 9,22-5,197 5,-318 4,67 16,-6-1,-18 2,-75-16,1-1,44 5,35 1,-54-6,65 1,3-11,141 5,-192 11,-51-8,-1-2,31 3,399-5,-214-3,-206 0,0-1,0-1,29-9,-20 5,161-39,26 17,-185 25,-1-3,58-17,-65 15,1 1,0 2,0 1,46-2,45-4,-81 6,46-1,65-6,3-1,6 17,126-5,-184-10,49-2,-119 14,0-2,0-1,34-7,-39 5,-1 2,1 1,30 2,-32 1,0-2,1-1,40-7,-8-1,0 3,0 2,121 8,-54 0,-59-3,-1 2,0-4,92-14,-49-6,-42 7,98-9,313 19,-254 8,-190-4,0 2,0 2,53 10,-49-6,0-3,0 0,1-3,47-4,-44 1,1 1,-1 3,50 7,-30 0,0-3,95-4,-128-2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9T06:52:29.3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0 241,'57'-20,"100"5,-11 2,-10-8,14-5,294-10,-339 38,160-4,-82-23,451 21,-325 7,37-1,370-5,-627-4,132-27,-112 14,11 7,1 5,160 9,-89 2,-114-3,41-1,157 19,40 23,-206-20,-67-11,0-2,61 2,22 3,8-1,1434-11,-718-3,-646-11,1 0,201-14,22 0,1706 28,-2104-1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7CBA45F1-176E-477B-8BD6-5EE98CBB4650}" type="datetimeFigureOut">
              <a:rPr lang="he-IL" smtClean="0"/>
              <a:t>כ"ו/תשרי/תשפ"ג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4D443731-A059-4175-B890-9830B42071D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7196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43731-A059-4175-B890-9830B42071DE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66866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43731-A059-4175-B890-9830B42071DE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12938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43731-A059-4175-B890-9830B42071DE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02760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43731-A059-4175-B890-9830B42071DE}" type="slidenum">
              <a:rPr lang="he-IL" smtClean="0"/>
              <a:t>36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57447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43731-A059-4175-B890-9830B42071DE}" type="slidenum">
              <a:rPr lang="he-IL" smtClean="0"/>
              <a:t>42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1733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43731-A059-4175-B890-9830B42071DE}" type="slidenum">
              <a:rPr lang="he-IL" smtClean="0"/>
              <a:t>60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50673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43731-A059-4175-B890-9830B42071DE}" type="slidenum">
              <a:rPr lang="he-IL" smtClean="0"/>
              <a:t>61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04321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8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870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90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927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60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872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748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619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66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75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869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10/21/2022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723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0" r:id="rId6"/>
    <p:sldLayoutId id="2147483696" r:id="rId7"/>
    <p:sldLayoutId id="2147483697" r:id="rId8"/>
    <p:sldLayoutId id="2147483698" r:id="rId9"/>
    <p:sldLayoutId id="2147483699" r:id="rId10"/>
    <p:sldLayoutId id="2147483701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41.png"/><Relationship Id="rId7" Type="http://schemas.openxmlformats.org/officeDocument/2006/relationships/image" Target="../media/image21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200.png"/><Relationship Id="rId4" Type="http://schemas.openxmlformats.org/officeDocument/2006/relationships/customXml" Target="../ink/ink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7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0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59.png"/><Relationship Id="rId7" Type="http://schemas.openxmlformats.org/officeDocument/2006/relationships/image" Target="../media/image70.png"/><Relationship Id="rId2" Type="http://schemas.openxmlformats.org/officeDocument/2006/relationships/image" Target="../media/image67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image" Target="../media/image72.png"/><Relationship Id="rId5" Type="http://schemas.openxmlformats.org/officeDocument/2006/relationships/image" Target="../media/image691.png"/><Relationship Id="rId10" Type="http://schemas.openxmlformats.org/officeDocument/2006/relationships/customXml" Target="../ink/ink6.xml"/><Relationship Id="rId4" Type="http://schemas.openxmlformats.org/officeDocument/2006/relationships/customXml" Target="../ink/ink3.xml"/><Relationship Id="rId9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כותרת 5">
            <a:extLst>
              <a:ext uri="{FF2B5EF4-FFF2-40B4-BE49-F238E27FC236}">
                <a16:creationId xmlns:a16="http://schemas.microsoft.com/office/drawing/2014/main" id="{858E033C-9405-F8B3-2D2E-CB134E0A7F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639193"/>
            <a:ext cx="3571810" cy="357351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5400" dirty="0"/>
              <a:t>SAFT Techniques Review</a:t>
            </a:r>
            <a:endParaRPr lang="he-IL" sz="5400" dirty="0"/>
          </a:p>
        </p:txBody>
      </p:sp>
      <p:sp>
        <p:nvSpPr>
          <p:cNvPr id="7" name="כותרת משנה 6">
            <a:extLst>
              <a:ext uri="{FF2B5EF4-FFF2-40B4-BE49-F238E27FC236}">
                <a16:creationId xmlns:a16="http://schemas.microsoft.com/office/drawing/2014/main" id="{2C548A23-8D89-1A13-51BD-93FB268975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2" y="4631161"/>
            <a:ext cx="3571810" cy="1559327"/>
          </a:xfrm>
        </p:spPr>
        <p:txBody>
          <a:bodyPr>
            <a:normAutofit/>
          </a:bodyPr>
          <a:lstStyle/>
          <a:p>
            <a:r>
              <a:rPr lang="en-US" dirty="0"/>
              <a:t>Bar Weiss</a:t>
            </a:r>
            <a:endParaRPr lang="he-IL" dirty="0"/>
          </a:p>
        </p:txBody>
      </p:sp>
      <p:sp>
        <p:nvSpPr>
          <p:cNvPr id="6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3FB37"/>
          </a:solidFill>
          <a:ln w="38100" cap="rnd">
            <a:solidFill>
              <a:srgbClr val="F3FB3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AC911CFE-41CF-BF6E-03C2-B4669DC72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864142"/>
            <a:ext cx="7214616" cy="310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4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FFC0657-3D0B-B6A8-8C5D-F1F922DEF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Sinogram – Simple Derivative</a:t>
            </a:r>
            <a:endParaRPr lang="he-IL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9658A811-D8AE-2170-D40A-0AB5E15BE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359" y="2444551"/>
            <a:ext cx="5151497" cy="1523945"/>
          </a:xfrm>
          <a:prstGeom prst="rect">
            <a:avLst/>
          </a:prstGeom>
        </p:spPr>
      </p:pic>
      <p:pic>
        <p:nvPicPr>
          <p:cNvPr id="11" name="מציין מיקום תוכן 10">
            <a:extLst>
              <a:ext uri="{FF2B5EF4-FFF2-40B4-BE49-F238E27FC236}">
                <a16:creationId xmlns:a16="http://schemas.microsoft.com/office/drawing/2014/main" id="{2A35C0E5-F0A0-506F-FAE5-4DAB3C762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261956"/>
            <a:ext cx="7032620" cy="3856040"/>
          </a:xfr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E79604F1-1FEC-C840-1429-86FD72F04D14}"/>
              </a:ext>
            </a:extLst>
          </p:cNvPr>
          <p:cNvSpPr txBox="1"/>
          <p:nvPr/>
        </p:nvSpPr>
        <p:spPr>
          <a:xfrm>
            <a:off x="180975" y="6300591"/>
            <a:ext cx="1162888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dirty="0">
                <a:solidFill>
                  <a:srgbClr val="000000"/>
                </a:solidFill>
                <a:effectLst/>
              </a:rPr>
              <a:t>Jake Turner et al </a:t>
            </a:r>
            <a:r>
              <a:rPr lang="en-US" sz="1400" dirty="0"/>
              <a:t>“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Improved optoacoustic microscopy through three-dimensional spatial impulse response synthetic aperture focusing technique”, Optics Letters, 2014</a:t>
            </a:r>
          </a:p>
          <a:p>
            <a:endParaRPr lang="en-US" sz="1600" b="0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2415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0A1A3FF-2C36-390C-F8E3-498321119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SAFT – Simple Derivative</a:t>
            </a:r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FB6C93A7-11F8-730F-E5B4-6291C7E13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224" y="2577376"/>
            <a:ext cx="4892512" cy="1477312"/>
          </a:xfrm>
          <a:prstGeom prst="rect">
            <a:avLst/>
          </a:prstGeom>
        </p:spPr>
      </p:pic>
      <p:pic>
        <p:nvPicPr>
          <p:cNvPr id="8" name="מציין מיקום תוכן 7">
            <a:extLst>
              <a:ext uri="{FF2B5EF4-FFF2-40B4-BE49-F238E27FC236}">
                <a16:creationId xmlns:a16="http://schemas.microsoft.com/office/drawing/2014/main" id="{F58AF03C-B31D-4D8B-3CBD-01BF3056E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353084"/>
            <a:ext cx="7220677" cy="3989910"/>
          </a:xfrm>
        </p:spPr>
      </p:pic>
    </p:spTree>
    <p:extLst>
      <p:ext uri="{BB962C8B-B14F-4D97-AF65-F5344CB8AC3E}">
        <p14:creationId xmlns:p14="http://schemas.microsoft.com/office/powerpoint/2010/main" val="261209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0A1A3FF-2C36-390C-F8E3-498321119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SAFT Noisy </a:t>
            </a:r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CA824C44-BC72-2455-613E-D0047057C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505" y="2141080"/>
            <a:ext cx="4971064" cy="1501031"/>
          </a:xfrm>
          <a:prstGeom prst="rect">
            <a:avLst/>
          </a:prstGeom>
        </p:spPr>
      </p:pic>
      <p:pic>
        <p:nvPicPr>
          <p:cNvPr id="8" name="מציין מיקום תוכן 7">
            <a:extLst>
              <a:ext uri="{FF2B5EF4-FFF2-40B4-BE49-F238E27FC236}">
                <a16:creationId xmlns:a16="http://schemas.microsoft.com/office/drawing/2014/main" id="{97C52EF1-E4E3-3696-838D-C19D65AC7E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1784" y="2023081"/>
            <a:ext cx="7223289" cy="3991220"/>
          </a:xfrm>
        </p:spPr>
      </p:pic>
    </p:spTree>
    <p:extLst>
      <p:ext uri="{BB962C8B-B14F-4D97-AF65-F5344CB8AC3E}">
        <p14:creationId xmlns:p14="http://schemas.microsoft.com/office/powerpoint/2010/main" val="106032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FFC0657-3D0B-B6A8-8C5D-F1F922DEF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Sinogram – Gaussian Derivative</a:t>
            </a:r>
            <a:endParaRPr lang="he-IL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9658A811-D8AE-2170-D40A-0AB5E15BE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359" y="2444551"/>
            <a:ext cx="5151497" cy="1523945"/>
          </a:xfrm>
          <a:prstGeom prst="rect">
            <a:avLst/>
          </a:prstGeom>
        </p:spPr>
      </p:pic>
      <p:pic>
        <p:nvPicPr>
          <p:cNvPr id="8" name="מציין מיקום תוכן 7">
            <a:extLst>
              <a:ext uri="{FF2B5EF4-FFF2-40B4-BE49-F238E27FC236}">
                <a16:creationId xmlns:a16="http://schemas.microsoft.com/office/drawing/2014/main" id="{112C5315-2753-961C-F539-CCE663241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038541"/>
            <a:ext cx="7035185" cy="3771132"/>
          </a:xfrm>
        </p:spPr>
      </p:pic>
    </p:spTree>
    <p:extLst>
      <p:ext uri="{BB962C8B-B14F-4D97-AF65-F5344CB8AC3E}">
        <p14:creationId xmlns:p14="http://schemas.microsoft.com/office/powerpoint/2010/main" val="166017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0A1A3FF-2C36-390C-F8E3-498321119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SAFT – Gaussian Derivative</a:t>
            </a:r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FB6C93A7-11F8-730F-E5B4-6291C7E13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224" y="2577376"/>
            <a:ext cx="4892512" cy="1477312"/>
          </a:xfrm>
          <a:prstGeom prst="rect">
            <a:avLst/>
          </a:prstGeom>
        </p:spPr>
      </p:pic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5247DD24-F490-88E5-95A4-F89C2F6937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928232"/>
            <a:ext cx="7218512" cy="3798313"/>
          </a:xfrm>
        </p:spPr>
      </p:pic>
    </p:spTree>
    <p:extLst>
      <p:ext uri="{BB962C8B-B14F-4D97-AF65-F5344CB8AC3E}">
        <p14:creationId xmlns:p14="http://schemas.microsoft.com/office/powerpoint/2010/main" val="70759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ABE443E-833F-2DFF-4E16-FC2C5E30F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 summation </a:t>
            </a:r>
            <a:endParaRPr lang="he-IL" dirty="0"/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6CD74D35-BC06-3216-8528-D305C523C4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2805504"/>
            <a:ext cx="4664535" cy="3594316"/>
          </a:xfr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521E7BB7-2008-69D4-D131-32BEA2489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168" y="2805505"/>
            <a:ext cx="4491632" cy="3594314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CA2E7487-C9C3-854A-8922-B55941CAB665}"/>
              </a:ext>
            </a:extLst>
          </p:cNvPr>
          <p:cNvSpPr txBox="1"/>
          <p:nvPr/>
        </p:nvSpPr>
        <p:spPr>
          <a:xfrm>
            <a:off x="7682479" y="2022846"/>
            <a:ext cx="285100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Gaussian Derivative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92D67F38-4C25-11C2-CA75-84860EB65098}"/>
              </a:ext>
            </a:extLst>
          </p:cNvPr>
          <p:cNvSpPr txBox="1"/>
          <p:nvPr/>
        </p:nvSpPr>
        <p:spPr>
          <a:xfrm>
            <a:off x="1744961" y="2017263"/>
            <a:ext cx="285100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Simple Derivative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214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F7715F5-32F5-3F42-E6B4-0657A6BEB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SNR Analysis 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D0FDEFE-9C4B-D25A-2C8F-CAA9BADC0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expand the image width to test SAFT’s performance further from the focus.</a:t>
            </a:r>
          </a:p>
          <a:p>
            <a:r>
              <a:rPr lang="en-US" dirty="0"/>
              <a:t>This raises an issue with the sinogram’s resolution, since when the resolution degrades so does SAFT’s performance.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50420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B8AFF-966C-43B7-8EDE-24288F0DF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Sinogram Results – Simulation Conditions</a:t>
            </a:r>
            <a:endParaRPr lang="en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13318F1-C22F-468B-8BA5-87B22A3BE9D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557384112"/>
                  </p:ext>
                </p:extLst>
              </p:nvPr>
            </p:nvGraphicFramePr>
            <p:xfrm>
              <a:off x="838200" y="1797405"/>
              <a:ext cx="8744712" cy="4996314"/>
            </p:xfrm>
            <a:graphic>
              <a:graphicData uri="http://schemas.openxmlformats.org/drawingml/2006/table">
                <a:tbl>
                  <a:tblPr firstRow="1" bandRow="1">
                    <a:tableStyleId>{EB9631B5-78F2-41C9-869B-9F39066F8104}</a:tableStyleId>
                  </a:tblPr>
                  <a:tblGrid>
                    <a:gridCol w="4561223">
                      <a:extLst>
                        <a:ext uri="{9D8B030D-6E8A-4147-A177-3AD203B41FA5}">
                          <a16:colId xmlns:a16="http://schemas.microsoft.com/office/drawing/2014/main" val="545835727"/>
                        </a:ext>
                      </a:extLst>
                    </a:gridCol>
                    <a:gridCol w="1512066">
                      <a:extLst>
                        <a:ext uri="{9D8B030D-6E8A-4147-A177-3AD203B41FA5}">
                          <a16:colId xmlns:a16="http://schemas.microsoft.com/office/drawing/2014/main" val="3099665285"/>
                        </a:ext>
                      </a:extLst>
                    </a:gridCol>
                    <a:gridCol w="1397506">
                      <a:extLst>
                        <a:ext uri="{9D8B030D-6E8A-4147-A177-3AD203B41FA5}">
                          <a16:colId xmlns:a16="http://schemas.microsoft.com/office/drawing/2014/main" val="2368627562"/>
                        </a:ext>
                      </a:extLst>
                    </a:gridCol>
                    <a:gridCol w="1273917">
                      <a:extLst>
                        <a:ext uri="{9D8B030D-6E8A-4147-A177-3AD203B41FA5}">
                          <a16:colId xmlns:a16="http://schemas.microsoft.com/office/drawing/2014/main" val="762548886"/>
                        </a:ext>
                      </a:extLst>
                    </a:gridCol>
                  </a:tblGrid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Parameter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Notation 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Unit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Value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0746"/>
                      </a:ext>
                    </a:extLst>
                  </a:tr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Sensor diameter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mm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9751811"/>
                      </a:ext>
                    </a:extLst>
                  </a:tr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Focal length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mm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12.3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7484255"/>
                      </a:ext>
                    </a:extLst>
                  </a:tr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Speed of sound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m/s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1480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3080314"/>
                      </a:ext>
                    </a:extLst>
                  </a:tr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Time Oversampling factor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-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-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5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3578993"/>
                      </a:ext>
                    </a:extLst>
                  </a:tr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Image width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mm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12.4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0956624"/>
                      </a:ext>
                    </a:extLst>
                  </a:tr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Spatial resolution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Pixels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250/750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1410823"/>
                      </a:ext>
                    </a:extLst>
                  </a:tr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Detector number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-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-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250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5178699"/>
                      </a:ext>
                    </a:extLst>
                  </a:tr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Space between points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/>
                            <a:t> 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mm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0.83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036682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13318F1-C22F-468B-8BA5-87B22A3BE9D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557384112"/>
                  </p:ext>
                </p:extLst>
              </p:nvPr>
            </p:nvGraphicFramePr>
            <p:xfrm>
              <a:off x="838200" y="1797405"/>
              <a:ext cx="8744712" cy="4996314"/>
            </p:xfrm>
            <a:graphic>
              <a:graphicData uri="http://schemas.openxmlformats.org/drawingml/2006/table">
                <a:tbl>
                  <a:tblPr firstRow="1" bandRow="1">
                    <a:tableStyleId>{EB9631B5-78F2-41C9-869B-9F39066F8104}</a:tableStyleId>
                  </a:tblPr>
                  <a:tblGrid>
                    <a:gridCol w="4561223">
                      <a:extLst>
                        <a:ext uri="{9D8B030D-6E8A-4147-A177-3AD203B41FA5}">
                          <a16:colId xmlns:a16="http://schemas.microsoft.com/office/drawing/2014/main" val="545835727"/>
                        </a:ext>
                      </a:extLst>
                    </a:gridCol>
                    <a:gridCol w="1512066">
                      <a:extLst>
                        <a:ext uri="{9D8B030D-6E8A-4147-A177-3AD203B41FA5}">
                          <a16:colId xmlns:a16="http://schemas.microsoft.com/office/drawing/2014/main" val="3099665285"/>
                        </a:ext>
                      </a:extLst>
                    </a:gridCol>
                    <a:gridCol w="1397506">
                      <a:extLst>
                        <a:ext uri="{9D8B030D-6E8A-4147-A177-3AD203B41FA5}">
                          <a16:colId xmlns:a16="http://schemas.microsoft.com/office/drawing/2014/main" val="2368627562"/>
                        </a:ext>
                      </a:extLst>
                    </a:gridCol>
                    <a:gridCol w="1273917">
                      <a:extLst>
                        <a:ext uri="{9D8B030D-6E8A-4147-A177-3AD203B41FA5}">
                          <a16:colId xmlns:a16="http://schemas.microsoft.com/office/drawing/2014/main" val="762548886"/>
                        </a:ext>
                      </a:extLst>
                    </a:gridCol>
                  </a:tblGrid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Parameter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Notation 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Unit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Value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0746"/>
                      </a:ext>
                    </a:extLst>
                  </a:tr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Sensor diameter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2"/>
                          <a:stretch>
                            <a:fillRect l="-300402" t="-107692" r="-177108" b="-7087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mm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9751811"/>
                      </a:ext>
                    </a:extLst>
                  </a:tr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Focal length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2"/>
                          <a:stretch>
                            <a:fillRect l="-300402" t="-205435" r="-177108" b="-601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mm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12.3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7484255"/>
                      </a:ext>
                    </a:extLst>
                  </a:tr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Speed of sound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2"/>
                          <a:stretch>
                            <a:fillRect l="-300402" t="-308791" r="-177108" b="-5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m/s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1480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3080314"/>
                      </a:ext>
                    </a:extLst>
                  </a:tr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Time Oversampling factor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-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-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5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3578993"/>
                      </a:ext>
                    </a:extLst>
                  </a:tr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Image width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2"/>
                          <a:stretch>
                            <a:fillRect l="-300402" t="-508791" r="-177108" b="-3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mm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12.4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0956624"/>
                      </a:ext>
                    </a:extLst>
                  </a:tr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Spatial resolution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2"/>
                          <a:stretch>
                            <a:fillRect l="-300402" t="-602174" r="-177108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Pixels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250/750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1410823"/>
                      </a:ext>
                    </a:extLst>
                  </a:tr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Detector number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-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-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250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5178699"/>
                      </a:ext>
                    </a:extLst>
                  </a:tr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Space between points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2"/>
                          <a:stretch>
                            <a:fillRect l="-300402" t="-809890" r="-177108" b="-65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mm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0.83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036682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6289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DFFC0657-3D0B-B6A8-8C5D-F1F922DEF32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Noisy Sinogram –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15</m:t>
                    </m:r>
                  </m:oMath>
                </a14:m>
                <a:r>
                  <a:rPr lang="en-US" dirty="0"/>
                  <a:t>% of maxima </a:t>
                </a:r>
                <a:endParaRPr lang="he-IL" dirty="0"/>
              </a:p>
            </p:txBody>
          </p:sp>
        </mc:Choice>
        <mc:Fallback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DFFC0657-3D0B-B6A8-8C5D-F1F922DEF3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b="-36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AB89C392-B7C3-7A15-C88E-9D2439480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86830" y="1928813"/>
            <a:ext cx="7818340" cy="4252912"/>
          </a:xfrm>
        </p:spPr>
      </p:pic>
    </p:spTree>
    <p:extLst>
      <p:ext uri="{BB962C8B-B14F-4D97-AF65-F5344CB8AC3E}">
        <p14:creationId xmlns:p14="http://schemas.microsoft.com/office/powerpoint/2010/main" val="142457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0A1A3FF-2C36-390C-F8E3-498321119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SAFT</a:t>
            </a:r>
            <a:endParaRPr lang="he-IL" dirty="0"/>
          </a:p>
        </p:txBody>
      </p:sp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3B11BF72-AEA6-588A-4607-E74AEEFDE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435" y="1928813"/>
            <a:ext cx="7735130" cy="4252912"/>
          </a:xfrm>
        </p:spPr>
      </p:pic>
    </p:spTree>
    <p:extLst>
      <p:ext uri="{BB962C8B-B14F-4D97-AF65-F5344CB8AC3E}">
        <p14:creationId xmlns:p14="http://schemas.microsoft.com/office/powerpoint/2010/main" val="386294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ABB615E-9A1C-A3AB-8D26-9EC1A4747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78E0B13-BEBE-8A40-B016-846B91A53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Derivative smoothening </a:t>
            </a:r>
          </a:p>
          <a:p>
            <a:pPr lvl="1"/>
            <a:r>
              <a:rPr lang="en-US" dirty="0"/>
              <a:t>Results comparison</a:t>
            </a:r>
          </a:p>
          <a:p>
            <a:pPr lvl="1"/>
            <a:r>
              <a:rPr lang="en-US" dirty="0"/>
              <a:t>Arch summation effect</a:t>
            </a:r>
          </a:p>
          <a:p>
            <a:r>
              <a:rPr lang="en-US" dirty="0"/>
              <a:t>SNR analysis</a:t>
            </a:r>
          </a:p>
          <a:p>
            <a:pPr lvl="1"/>
            <a:r>
              <a:rPr lang="en-US" dirty="0"/>
              <a:t>Resolution problem </a:t>
            </a:r>
          </a:p>
          <a:p>
            <a:pPr lvl="1"/>
            <a:r>
              <a:rPr lang="en-US" dirty="0"/>
              <a:t>Simulation results </a:t>
            </a:r>
          </a:p>
          <a:p>
            <a:pPr lvl="1"/>
            <a:endParaRPr lang="en-US" dirty="0"/>
          </a:p>
          <a:p>
            <a:pPr lvl="1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99496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0A1A3FF-2C36-390C-F8E3-498321119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SAFT SIR Noisy</a:t>
            </a:r>
            <a:endParaRPr lang="he-IL" dirty="0"/>
          </a:p>
        </p:txBody>
      </p:sp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709738AE-652C-DDC3-C7C3-FA08BDDA48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4032" y="1928813"/>
            <a:ext cx="7943935" cy="4252912"/>
          </a:xfrm>
        </p:spPr>
      </p:pic>
    </p:spTree>
    <p:extLst>
      <p:ext uri="{BB962C8B-B14F-4D97-AF65-F5344CB8AC3E}">
        <p14:creationId xmlns:p14="http://schemas.microsoft.com/office/powerpoint/2010/main" val="30177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C890BAE-47A2-4D9F-DF08-226228CD6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SNR Comparison</a:t>
            </a:r>
            <a:endParaRPr lang="he-IL" dirty="0"/>
          </a:p>
        </p:txBody>
      </p:sp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D242378E-5143-4451-5BFD-73D09A8D33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6361" y="1928813"/>
            <a:ext cx="7759277" cy="4252912"/>
          </a:xfrm>
        </p:spPr>
      </p:pic>
    </p:spTree>
    <p:extLst>
      <p:ext uri="{BB962C8B-B14F-4D97-AF65-F5344CB8AC3E}">
        <p14:creationId xmlns:p14="http://schemas.microsoft.com/office/powerpoint/2010/main" val="1575483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15BD162-8814-6525-C642-9D044B4DF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SNR Paper Results</a:t>
            </a:r>
            <a:endParaRPr lang="he-IL" dirty="0"/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2F0AF1AE-E165-D322-E39E-594AEA604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0801" y="2010464"/>
            <a:ext cx="6750397" cy="4089610"/>
          </a:xfr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89E8186F-73CA-F2C7-26DE-6224F3D59765}"/>
              </a:ext>
            </a:extLst>
          </p:cNvPr>
          <p:cNvSpPr txBox="1"/>
          <p:nvPr/>
        </p:nvSpPr>
        <p:spPr>
          <a:xfrm>
            <a:off x="180975" y="6300591"/>
            <a:ext cx="1162888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dirty="0">
                <a:solidFill>
                  <a:srgbClr val="000000"/>
                </a:solidFill>
                <a:effectLst/>
              </a:rPr>
              <a:t>Jake Turner et al </a:t>
            </a:r>
            <a:r>
              <a:rPr lang="en-US" sz="1400" dirty="0"/>
              <a:t>“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Improved optoacoustic microscopy through three-dimensional spatial impulse response synthetic aperture focusing technique”, Optics Letters, 2014</a:t>
            </a:r>
          </a:p>
          <a:p>
            <a:endParaRPr lang="en-US" sz="1600" b="0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29417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B8AFF-966C-43B7-8EDE-24288F0DF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Sinogram Results – Simulation Conditions</a:t>
            </a:r>
            <a:endParaRPr lang="en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13318F1-C22F-468B-8BA5-87B22A3BE9D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540835773"/>
                  </p:ext>
                </p:extLst>
              </p:nvPr>
            </p:nvGraphicFramePr>
            <p:xfrm>
              <a:off x="838200" y="1797405"/>
              <a:ext cx="8744712" cy="4996314"/>
            </p:xfrm>
            <a:graphic>
              <a:graphicData uri="http://schemas.openxmlformats.org/drawingml/2006/table">
                <a:tbl>
                  <a:tblPr firstRow="1" bandRow="1">
                    <a:tableStyleId>{EB9631B5-78F2-41C9-869B-9F39066F8104}</a:tableStyleId>
                  </a:tblPr>
                  <a:tblGrid>
                    <a:gridCol w="4561223">
                      <a:extLst>
                        <a:ext uri="{9D8B030D-6E8A-4147-A177-3AD203B41FA5}">
                          <a16:colId xmlns:a16="http://schemas.microsoft.com/office/drawing/2014/main" val="545835727"/>
                        </a:ext>
                      </a:extLst>
                    </a:gridCol>
                    <a:gridCol w="1512066">
                      <a:extLst>
                        <a:ext uri="{9D8B030D-6E8A-4147-A177-3AD203B41FA5}">
                          <a16:colId xmlns:a16="http://schemas.microsoft.com/office/drawing/2014/main" val="3099665285"/>
                        </a:ext>
                      </a:extLst>
                    </a:gridCol>
                    <a:gridCol w="1397506">
                      <a:extLst>
                        <a:ext uri="{9D8B030D-6E8A-4147-A177-3AD203B41FA5}">
                          <a16:colId xmlns:a16="http://schemas.microsoft.com/office/drawing/2014/main" val="2368627562"/>
                        </a:ext>
                      </a:extLst>
                    </a:gridCol>
                    <a:gridCol w="1273917">
                      <a:extLst>
                        <a:ext uri="{9D8B030D-6E8A-4147-A177-3AD203B41FA5}">
                          <a16:colId xmlns:a16="http://schemas.microsoft.com/office/drawing/2014/main" val="762548886"/>
                        </a:ext>
                      </a:extLst>
                    </a:gridCol>
                  </a:tblGrid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Parameter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Notation 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Unit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Value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0746"/>
                      </a:ext>
                    </a:extLst>
                  </a:tr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Sensor diameter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mm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9751811"/>
                      </a:ext>
                    </a:extLst>
                  </a:tr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Focal length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mm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12.3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7484255"/>
                      </a:ext>
                    </a:extLst>
                  </a:tr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Speed of sound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m/s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1480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3080314"/>
                      </a:ext>
                    </a:extLst>
                  </a:tr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Time Oversampling factor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-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-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5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3578993"/>
                      </a:ext>
                    </a:extLst>
                  </a:tr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Image width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mm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41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0956624"/>
                      </a:ext>
                    </a:extLst>
                  </a:tr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Spatial resolution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Pixels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250/750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1410823"/>
                      </a:ext>
                    </a:extLst>
                  </a:tr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Detector number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-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-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250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5178699"/>
                      </a:ext>
                    </a:extLst>
                  </a:tr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Space between points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/>
                            <a:t> 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mm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2.8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036682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13318F1-C22F-468B-8BA5-87B22A3BE9D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540835773"/>
                  </p:ext>
                </p:extLst>
              </p:nvPr>
            </p:nvGraphicFramePr>
            <p:xfrm>
              <a:off x="838200" y="1797405"/>
              <a:ext cx="8744712" cy="4996314"/>
            </p:xfrm>
            <a:graphic>
              <a:graphicData uri="http://schemas.openxmlformats.org/drawingml/2006/table">
                <a:tbl>
                  <a:tblPr firstRow="1" bandRow="1">
                    <a:tableStyleId>{EB9631B5-78F2-41C9-869B-9F39066F8104}</a:tableStyleId>
                  </a:tblPr>
                  <a:tblGrid>
                    <a:gridCol w="4561223">
                      <a:extLst>
                        <a:ext uri="{9D8B030D-6E8A-4147-A177-3AD203B41FA5}">
                          <a16:colId xmlns:a16="http://schemas.microsoft.com/office/drawing/2014/main" val="545835727"/>
                        </a:ext>
                      </a:extLst>
                    </a:gridCol>
                    <a:gridCol w="1512066">
                      <a:extLst>
                        <a:ext uri="{9D8B030D-6E8A-4147-A177-3AD203B41FA5}">
                          <a16:colId xmlns:a16="http://schemas.microsoft.com/office/drawing/2014/main" val="3099665285"/>
                        </a:ext>
                      </a:extLst>
                    </a:gridCol>
                    <a:gridCol w="1397506">
                      <a:extLst>
                        <a:ext uri="{9D8B030D-6E8A-4147-A177-3AD203B41FA5}">
                          <a16:colId xmlns:a16="http://schemas.microsoft.com/office/drawing/2014/main" val="2368627562"/>
                        </a:ext>
                      </a:extLst>
                    </a:gridCol>
                    <a:gridCol w="1273917">
                      <a:extLst>
                        <a:ext uri="{9D8B030D-6E8A-4147-A177-3AD203B41FA5}">
                          <a16:colId xmlns:a16="http://schemas.microsoft.com/office/drawing/2014/main" val="762548886"/>
                        </a:ext>
                      </a:extLst>
                    </a:gridCol>
                  </a:tblGrid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Parameter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Notation 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Unit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Value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0746"/>
                      </a:ext>
                    </a:extLst>
                  </a:tr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Sensor diameter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2"/>
                          <a:stretch>
                            <a:fillRect l="-300402" t="-107692" r="-177108" b="-7087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mm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9751811"/>
                      </a:ext>
                    </a:extLst>
                  </a:tr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Focal length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2"/>
                          <a:stretch>
                            <a:fillRect l="-300402" t="-205435" r="-177108" b="-601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mm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12.3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7484255"/>
                      </a:ext>
                    </a:extLst>
                  </a:tr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Speed of sound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2"/>
                          <a:stretch>
                            <a:fillRect l="-300402" t="-308791" r="-177108" b="-5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m/s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1480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3080314"/>
                      </a:ext>
                    </a:extLst>
                  </a:tr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Time Oversampling factor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-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-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5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3578993"/>
                      </a:ext>
                    </a:extLst>
                  </a:tr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Image width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2"/>
                          <a:stretch>
                            <a:fillRect l="-300402" t="-508791" r="-177108" b="-3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mm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41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0956624"/>
                      </a:ext>
                    </a:extLst>
                  </a:tr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Spatial resolution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2"/>
                          <a:stretch>
                            <a:fillRect l="-300402" t="-602174" r="-177108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Pixels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250/750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1410823"/>
                      </a:ext>
                    </a:extLst>
                  </a:tr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Detector number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-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-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250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5178699"/>
                      </a:ext>
                    </a:extLst>
                  </a:tr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Space between points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2"/>
                          <a:stretch>
                            <a:fillRect l="-300402" t="-809890" r="-177108" b="-65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mm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2.8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036682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63740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DFFC0657-3D0B-B6A8-8C5D-F1F922DEF32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Noisy Sinogram –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15</m:t>
                    </m:r>
                  </m:oMath>
                </a14:m>
                <a:r>
                  <a:rPr lang="en-US" dirty="0"/>
                  <a:t>% of maxima </a:t>
                </a:r>
                <a:endParaRPr lang="he-IL" dirty="0"/>
              </a:p>
            </p:txBody>
          </p:sp>
        </mc:Choice>
        <mc:Fallback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DFFC0657-3D0B-B6A8-8C5D-F1F922DEF3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b="-36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45AC3C88-D93B-4FE9-6CDC-AD9CB77B0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96696" y="2011109"/>
            <a:ext cx="7798608" cy="4252912"/>
          </a:xfrm>
        </p:spPr>
      </p:pic>
    </p:spTree>
    <p:extLst>
      <p:ext uri="{BB962C8B-B14F-4D97-AF65-F5344CB8AC3E}">
        <p14:creationId xmlns:p14="http://schemas.microsoft.com/office/powerpoint/2010/main" val="174142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0A1A3FF-2C36-390C-F8E3-498321119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SAFT</a:t>
            </a:r>
            <a:endParaRPr lang="he-IL" dirty="0"/>
          </a:p>
        </p:txBody>
      </p:sp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093C67EF-327E-08F3-1CE2-24527BA7ED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4261" y="1928813"/>
            <a:ext cx="8083478" cy="4252912"/>
          </a:xfrm>
        </p:spPr>
      </p:pic>
    </p:spTree>
    <p:extLst>
      <p:ext uri="{BB962C8B-B14F-4D97-AF65-F5344CB8AC3E}">
        <p14:creationId xmlns:p14="http://schemas.microsoft.com/office/powerpoint/2010/main" val="214617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0A1A3FF-2C36-390C-F8E3-498321119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SAFT SIR Noisy</a:t>
            </a:r>
            <a:endParaRPr lang="he-IL" dirty="0"/>
          </a:p>
        </p:txBody>
      </p:sp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70E10F1E-C3DE-A109-F8DC-8BCAEF63C4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1458" y="2091709"/>
            <a:ext cx="7589084" cy="4252912"/>
          </a:xfrm>
        </p:spPr>
      </p:pic>
    </p:spTree>
    <p:extLst>
      <p:ext uri="{BB962C8B-B14F-4D97-AF65-F5344CB8AC3E}">
        <p14:creationId xmlns:p14="http://schemas.microsoft.com/office/powerpoint/2010/main" val="274441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C890BAE-47A2-4D9F-DF08-226228CD6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SNR Comparison</a:t>
            </a:r>
            <a:endParaRPr lang="he-IL" dirty="0"/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2C74627A-2FBA-D9A0-1764-E74597A5F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929" y="1928813"/>
            <a:ext cx="8228142" cy="4252912"/>
          </a:xfrm>
        </p:spPr>
      </p:pic>
    </p:spTree>
    <p:extLst>
      <p:ext uri="{BB962C8B-B14F-4D97-AF65-F5344CB8AC3E}">
        <p14:creationId xmlns:p14="http://schemas.microsoft.com/office/powerpoint/2010/main" val="1173538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7FF362-FC97-4BF5-949B-D4ADFA26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888549">
            <a:off x="-1059473" y="-1108988"/>
            <a:ext cx="7179830" cy="5226565"/>
          </a:xfrm>
          <a:custGeom>
            <a:avLst/>
            <a:gdLst>
              <a:gd name="connsiteX0" fmla="*/ 5217841 w 7179830"/>
              <a:gd name="connsiteY0" fmla="*/ 464824 h 5226565"/>
              <a:gd name="connsiteX1" fmla="*/ 5222490 w 7179830"/>
              <a:gd name="connsiteY1" fmla="*/ 464289 h 5226565"/>
              <a:gd name="connsiteX2" fmla="*/ 5216768 w 7179830"/>
              <a:gd name="connsiteY2" fmla="*/ 463394 h 5226565"/>
              <a:gd name="connsiteX3" fmla="*/ 5217841 w 7179830"/>
              <a:gd name="connsiteY3" fmla="*/ 464824 h 5226565"/>
              <a:gd name="connsiteX4" fmla="*/ 4945201 w 7179830"/>
              <a:gd name="connsiteY4" fmla="*/ 5226565 h 5226565"/>
              <a:gd name="connsiteX5" fmla="*/ 140449 w 7179830"/>
              <a:gd name="connsiteY5" fmla="*/ 2240811 h 5226565"/>
              <a:gd name="connsiteX6" fmla="*/ 232913 w 7179830"/>
              <a:gd name="connsiteY6" fmla="*/ 2052782 h 5226565"/>
              <a:gd name="connsiteX7" fmla="*/ 375714 w 7179830"/>
              <a:gd name="connsiteY7" fmla="*/ 1803205 h 5226565"/>
              <a:gd name="connsiteX8" fmla="*/ 1512756 w 7179830"/>
              <a:gd name="connsiteY8" fmla="*/ 638448 h 5226565"/>
              <a:gd name="connsiteX9" fmla="*/ 2902095 w 7179830"/>
              <a:gd name="connsiteY9" fmla="*/ 120440 h 5226565"/>
              <a:gd name="connsiteX10" fmla="*/ 2848453 w 7179830"/>
              <a:gd name="connsiteY10" fmla="*/ 125626 h 5226565"/>
              <a:gd name="connsiteX11" fmla="*/ 1837830 w 7179830"/>
              <a:gd name="connsiteY11" fmla="*/ 426203 h 5226565"/>
              <a:gd name="connsiteX12" fmla="*/ 214608 w 7179830"/>
              <a:gd name="connsiteY12" fmla="*/ 1882239 h 5226565"/>
              <a:gd name="connsiteX13" fmla="*/ 91317 w 7179830"/>
              <a:gd name="connsiteY13" fmla="*/ 2123701 h 5226565"/>
              <a:gd name="connsiteX14" fmla="*/ 64092 w 7179830"/>
              <a:gd name="connsiteY14" fmla="*/ 2193361 h 5226565"/>
              <a:gd name="connsiteX15" fmla="*/ 0 w 7179830"/>
              <a:gd name="connsiteY15" fmla="*/ 2153533 h 5226565"/>
              <a:gd name="connsiteX16" fmla="*/ 42834 w 7179830"/>
              <a:gd name="connsiteY16" fmla="*/ 2047277 h 5226565"/>
              <a:gd name="connsiteX17" fmla="*/ 923582 w 7179830"/>
              <a:gd name="connsiteY17" fmla="*/ 915600 h 5226565"/>
              <a:gd name="connsiteX18" fmla="*/ 2686989 w 7179830"/>
              <a:gd name="connsiteY18" fmla="*/ 73950 h 5226565"/>
              <a:gd name="connsiteX19" fmla="*/ 3059983 w 7179830"/>
              <a:gd name="connsiteY19" fmla="*/ 20308 h 5226565"/>
              <a:gd name="connsiteX20" fmla="*/ 3454435 w 7179830"/>
              <a:gd name="connsiteY20" fmla="*/ 1176 h 5226565"/>
              <a:gd name="connsiteX21" fmla="*/ 3923806 w 7179830"/>
              <a:gd name="connsiteY21" fmla="*/ 49990 h 5226565"/>
              <a:gd name="connsiteX22" fmla="*/ 5350874 w 7179830"/>
              <a:gd name="connsiteY22" fmla="*/ 426917 h 5226565"/>
              <a:gd name="connsiteX23" fmla="*/ 6607360 w 7179830"/>
              <a:gd name="connsiteY23" fmla="*/ 1075097 h 5226565"/>
              <a:gd name="connsiteX24" fmla="*/ 7110534 w 7179830"/>
              <a:gd name="connsiteY24" fmla="*/ 1541421 h 5226565"/>
              <a:gd name="connsiteX25" fmla="*/ 7179830 w 7179830"/>
              <a:gd name="connsiteY25" fmla="*/ 1630542 h 5226565"/>
              <a:gd name="connsiteX26" fmla="*/ 7136295 w 7179830"/>
              <a:gd name="connsiteY26" fmla="*/ 1700600 h 5226565"/>
              <a:gd name="connsiteX27" fmla="*/ 7131140 w 7179830"/>
              <a:gd name="connsiteY27" fmla="*/ 1693045 h 5226565"/>
              <a:gd name="connsiteX28" fmla="*/ 6577499 w 7179830"/>
              <a:gd name="connsiteY28" fmla="*/ 1148230 h 5226565"/>
              <a:gd name="connsiteX29" fmla="*/ 5494816 w 7179830"/>
              <a:gd name="connsiteY29" fmla="*/ 563527 h 5226565"/>
              <a:gd name="connsiteX30" fmla="*/ 5366967 w 7179830"/>
              <a:gd name="connsiteY30" fmla="*/ 514176 h 5226565"/>
              <a:gd name="connsiteX31" fmla="*/ 5244661 w 7179830"/>
              <a:gd name="connsiteY31" fmla="*/ 470725 h 5226565"/>
              <a:gd name="connsiteX32" fmla="*/ 5904822 w 7179830"/>
              <a:gd name="connsiteY32" fmla="*/ 815468 h 5226565"/>
              <a:gd name="connsiteX33" fmla="*/ 7015222 w 7179830"/>
              <a:gd name="connsiteY33" fmla="*/ 1815185 h 5226565"/>
              <a:gd name="connsiteX34" fmla="*/ 7040454 w 7179830"/>
              <a:gd name="connsiteY34" fmla="*/ 1854830 h 522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9830" h="5226565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4AB805D-4C5A-8A03-3357-B399B105E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673770"/>
            <a:ext cx="3644489" cy="2414488"/>
          </a:xfrm>
        </p:spPr>
        <p:txBody>
          <a:bodyPr anchor="t"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Backup</a:t>
            </a:r>
            <a:endParaRPr lang="he-IL" sz="6600" dirty="0">
              <a:solidFill>
                <a:schemeClr val="bg1"/>
              </a:solidFill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905824F-7181-2F89-A90B-7F6C63683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882315"/>
            <a:ext cx="5254754" cy="5294647"/>
          </a:xfrm>
        </p:spPr>
        <p:txBody>
          <a:bodyPr>
            <a:normAutofit/>
          </a:bodyPr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4674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DB18794-C816-8074-874A-54DBBED1F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ECAF966-08D5-2E88-6AB9-473D4C200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1800" b="0" i="0" dirty="0" err="1">
                <a:solidFill>
                  <a:srgbClr val="000000"/>
                </a:solidFill>
                <a:effectLst/>
              </a:rPr>
              <a:t>Rongkang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Gao,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Qiang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Xue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Yaguang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Ren, Hai Zhang, Liang Song,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Chengbo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Liu, “Achieving depth-independent lateral resolution in AR-PAM using the synthetic-aperture focusing technique”,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Photoacoustics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dirty="0">
                <a:solidFill>
                  <a:srgbClr val="000000"/>
                </a:solidFill>
              </a:rPr>
              <a:t>V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olume 26, 2022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Jake Turner, Héctor Estrada, Moritz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Kneipp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and Daniel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Razansky</a:t>
            </a:r>
            <a:r>
              <a:rPr lang="en-US" sz="1800" dirty="0"/>
              <a:t> “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Improved optoacoustic microscopy through three-dimensional spatial impulse response synthetic aperture focusing technique”, Optics Letters, 2014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err="1"/>
              <a:t>Joging</a:t>
            </a:r>
            <a:r>
              <a:rPr lang="en-US" sz="1800" dirty="0"/>
              <a:t> Park, </a:t>
            </a:r>
            <a:r>
              <a:rPr lang="en-US" sz="1800" dirty="0" err="1"/>
              <a:t>Seungwan</a:t>
            </a:r>
            <a:r>
              <a:rPr lang="en-US" sz="1800" dirty="0"/>
              <a:t> Jeon, Jing Meng, Liang Song, </a:t>
            </a:r>
            <a:r>
              <a:rPr lang="en-US" sz="1800" dirty="0" err="1"/>
              <a:t>Jin</a:t>
            </a:r>
            <a:r>
              <a:rPr lang="en-US" sz="1800" dirty="0"/>
              <a:t> S. Lee and </a:t>
            </a:r>
            <a:r>
              <a:rPr lang="en-US" sz="1800" dirty="0" err="1"/>
              <a:t>Chulhong</a:t>
            </a:r>
            <a:r>
              <a:rPr lang="en-US" sz="1800" dirty="0"/>
              <a:t> Kim, “delay-</a:t>
            </a:r>
            <a:r>
              <a:rPr lang="en-US" sz="1800" dirty="0" err="1"/>
              <a:t>muliply</a:t>
            </a:r>
            <a:r>
              <a:rPr lang="en-US" sz="1800" dirty="0"/>
              <a:t>-and-sum-based synthetic aperture focusing technique in photoacoustic microscopy”, Journal of Biomedical Optics, 2016</a:t>
            </a:r>
            <a:br>
              <a:rPr lang="en-US" sz="1800" dirty="0"/>
            </a:br>
            <a:endParaRPr lang="he-IL" sz="1800" dirty="0"/>
          </a:p>
        </p:txBody>
      </p:sp>
    </p:spTree>
    <p:extLst>
      <p:ext uri="{BB962C8B-B14F-4D97-AF65-F5344CB8AC3E}">
        <p14:creationId xmlns:p14="http://schemas.microsoft.com/office/powerpoint/2010/main" val="312418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33D4FCE-D5F2-4040-BC67-678BF7B5B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Sinogram Algorithm – Inputs and Outputs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5AFBD28D-0BAE-69E1-6EA7-6313ECE324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Inputs</a:t>
                </a:r>
              </a:p>
              <a:p>
                <a:pPr lvl="1"/>
                <a:r>
                  <a:rPr lang="en-US" dirty="0"/>
                  <a:t>image representing the optical absorption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Transducer diameter</a:t>
                </a:r>
              </a:p>
              <a:p>
                <a:pPr lvl="1"/>
                <a:r>
                  <a:rPr lang="en-US" dirty="0"/>
                  <a:t>Focal length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Output: sinogram </a:t>
                </a:r>
                <a:endParaRPr lang="he-IL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5AFBD28D-0BAE-69E1-6EA7-6313ECE324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71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תמונה 14">
            <a:extLst>
              <a:ext uri="{FF2B5EF4-FFF2-40B4-BE49-F238E27FC236}">
                <a16:creationId xmlns:a16="http://schemas.microsoft.com/office/drawing/2014/main" id="{355FEF0B-A0EB-3CA5-2E1A-C036E8630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764" y="3778599"/>
            <a:ext cx="3435927" cy="2860954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F5FDEFF2-81E2-03EB-F1F3-A51903FF3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5863" y="1894375"/>
            <a:ext cx="3687392" cy="301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9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7B98057-E26D-E120-FB76-D85725686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SAFT 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AD89130-42A3-F149-B7BD-558DA82A6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Basic SAFT algorithm treats all the points the same way</a:t>
            </a:r>
            <a:endParaRPr 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93BD6C8D-C307-6B55-BE1C-676E57966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502" y="3078494"/>
            <a:ext cx="7360298" cy="33415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תיבת טקסט 5">
                <a:extLst>
                  <a:ext uri="{FF2B5EF4-FFF2-40B4-BE49-F238E27FC236}">
                    <a16:creationId xmlns:a16="http://schemas.microsoft.com/office/drawing/2014/main" id="{7F60E483-C2C5-C4FE-37D6-B55CFCFA0612}"/>
                  </a:ext>
                </a:extLst>
              </p:cNvPr>
              <p:cNvSpPr txBox="1"/>
              <p:nvPr/>
            </p:nvSpPr>
            <p:spPr>
              <a:xfrm>
                <a:off x="475861" y="3101378"/>
                <a:ext cx="3517641" cy="65524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6" name="תיבת טקסט 5">
                <a:extLst>
                  <a:ext uri="{FF2B5EF4-FFF2-40B4-BE49-F238E27FC236}">
                    <a16:creationId xmlns:a16="http://schemas.microsoft.com/office/drawing/2014/main" id="{7F60E483-C2C5-C4FE-37D6-B55CFCFA0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61" y="3101378"/>
                <a:ext cx="3517641" cy="655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תיבת טקסט 6">
                <a:extLst>
                  <a:ext uri="{FF2B5EF4-FFF2-40B4-BE49-F238E27FC236}">
                    <a16:creationId xmlns:a16="http://schemas.microsoft.com/office/drawing/2014/main" id="{732C3843-2965-4148-BFDB-C63FE7C13FA1}"/>
                  </a:ext>
                </a:extLst>
              </p:cNvPr>
              <p:cNvSpPr txBox="1"/>
              <p:nvPr/>
            </p:nvSpPr>
            <p:spPr>
              <a:xfrm>
                <a:off x="475861" y="4465156"/>
                <a:ext cx="3517641" cy="9269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𝑆𝐴𝐹𝑇</m:t>
                          </m:r>
                        </m:sub>
                      </m:sSub>
                      <m:d>
                        <m:dPr>
                          <m:ctrlPr>
                            <a:rPr lang="he-I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7" name="תיבת טקסט 6">
                <a:extLst>
                  <a:ext uri="{FF2B5EF4-FFF2-40B4-BE49-F238E27FC236}">
                    <a16:creationId xmlns:a16="http://schemas.microsoft.com/office/drawing/2014/main" id="{732C3843-2965-4148-BFDB-C63FE7C13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61" y="4465156"/>
                <a:ext cx="3517641" cy="9269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842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847E886-27D1-B205-63FF-15C364A4F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SAFT – Important points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B7CAA51F-C289-05E2-E171-7EE4B9580B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summation extent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depth independent for the basic SAFT.</a:t>
                </a:r>
              </a:p>
              <a:p>
                <a:endParaRPr lang="en-US" dirty="0"/>
              </a:p>
              <a:p>
                <a:r>
                  <a:rPr lang="en-US" dirty="0"/>
                  <a:t>Because the extent of summation is large, as we near the focus more invalid signals are included in the summation.</a:t>
                </a:r>
              </a:p>
              <a:p>
                <a:endParaRPr lang="en-US" dirty="0"/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B7CAA51F-C289-05E2-E171-7EE4B9580B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717" r="-23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If signal summing is performed for a fixed region (i.e., N is in- &#10;Fig. 9. &#10;dependent of the depth in SAFT), a large number of invalid signals &#10;outside the detection zone are included in the summation, particularly &#10;in the region near the focal point. This decreases the SNR in the near- &#10;focus region. To avoid this phenomenon, the spatial impulse response &#10;(SIR) of a transducer was introduced to weight the spatial contributions ">
            <a:extLst>
              <a:ext uri="{FF2B5EF4-FFF2-40B4-BE49-F238E27FC236}">
                <a16:creationId xmlns:a16="http://schemas.microsoft.com/office/drawing/2014/main" id="{5667617C-F305-5F0D-5516-A31A22B613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2" b="61572"/>
          <a:stretch/>
        </p:blipFill>
        <p:spPr bwMode="auto">
          <a:xfrm>
            <a:off x="838200" y="2649894"/>
            <a:ext cx="6743700" cy="55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דיו 3">
                <a:extLst>
                  <a:ext uri="{FF2B5EF4-FFF2-40B4-BE49-F238E27FC236}">
                    <a16:creationId xmlns:a16="http://schemas.microsoft.com/office/drawing/2014/main" id="{3C763FDD-A95A-0B82-6552-EA2C2F8F57C2}"/>
                  </a:ext>
                </a:extLst>
              </p14:cNvPr>
              <p14:cNvContentPartPr/>
              <p14:nvPr/>
            </p14:nvContentPartPr>
            <p14:xfrm>
              <a:off x="6325876" y="2768745"/>
              <a:ext cx="1078920" cy="32760"/>
            </p14:xfrm>
          </p:contentPart>
        </mc:Choice>
        <mc:Fallback xmlns="">
          <p:pic>
            <p:nvPicPr>
              <p:cNvPr id="4" name="דיו 3">
                <a:extLst>
                  <a:ext uri="{FF2B5EF4-FFF2-40B4-BE49-F238E27FC236}">
                    <a16:creationId xmlns:a16="http://schemas.microsoft.com/office/drawing/2014/main" id="{3C763FDD-A95A-0B82-6552-EA2C2F8F57C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71876" y="2661105"/>
                <a:ext cx="118656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דיו 4">
                <a:extLst>
                  <a:ext uri="{FF2B5EF4-FFF2-40B4-BE49-F238E27FC236}">
                    <a16:creationId xmlns:a16="http://schemas.microsoft.com/office/drawing/2014/main" id="{79C8CE11-832D-E3D4-6FAC-B0657FD78253}"/>
                  </a:ext>
                </a:extLst>
              </p14:cNvPr>
              <p14:cNvContentPartPr/>
              <p14:nvPr/>
            </p14:nvContentPartPr>
            <p14:xfrm>
              <a:off x="1016956" y="3002745"/>
              <a:ext cx="3081960" cy="39600"/>
            </p14:xfrm>
          </p:contentPart>
        </mc:Choice>
        <mc:Fallback xmlns="">
          <p:pic>
            <p:nvPicPr>
              <p:cNvPr id="5" name="דיו 4">
                <a:extLst>
                  <a:ext uri="{FF2B5EF4-FFF2-40B4-BE49-F238E27FC236}">
                    <a16:creationId xmlns:a16="http://schemas.microsoft.com/office/drawing/2014/main" id="{79C8CE11-832D-E3D4-6FAC-B0657FD7825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2956" y="2894745"/>
                <a:ext cx="31896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תיבת טקסט 8">
                <a:extLst>
                  <a:ext uri="{FF2B5EF4-FFF2-40B4-BE49-F238E27FC236}">
                    <a16:creationId xmlns:a16="http://schemas.microsoft.com/office/drawing/2014/main" id="{5D724E53-7939-B972-21B2-298AB6267910}"/>
                  </a:ext>
                </a:extLst>
              </p:cNvPr>
              <p:cNvSpPr txBox="1"/>
              <p:nvPr/>
            </p:nvSpPr>
            <p:spPr>
              <a:xfrm>
                <a:off x="1638583" y="5001768"/>
                <a:ext cx="2276856" cy="70859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9" name="תיבת טקסט 8">
                <a:extLst>
                  <a:ext uri="{FF2B5EF4-FFF2-40B4-BE49-F238E27FC236}">
                    <a16:creationId xmlns:a16="http://schemas.microsoft.com/office/drawing/2014/main" id="{5D724E53-7939-B972-21B2-298AB6267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583" y="5001768"/>
                <a:ext cx="2276856" cy="7085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559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070DAA7-5EDA-470D-C90B-18A46FE74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Coherence Factor</a:t>
            </a:r>
            <a:endParaRPr lang="he-IL" dirty="0"/>
          </a:p>
        </p:txBody>
      </p:sp>
      <p:sp>
        <p:nvSpPr>
          <p:cNvPr id="9" name="מציין מיקום תוכן 8">
            <a:extLst>
              <a:ext uri="{FF2B5EF4-FFF2-40B4-BE49-F238E27FC236}">
                <a16:creationId xmlns:a16="http://schemas.microsoft.com/office/drawing/2014/main" id="{0A3FC642-D3BE-3B50-1C6B-BFC0CDE12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7296"/>
            <a:ext cx="10515600" cy="4251960"/>
          </a:xfrm>
        </p:spPr>
        <p:txBody>
          <a:bodyPr/>
          <a:lstStyle/>
          <a:p>
            <a:r>
              <a:rPr lang="en-US" dirty="0"/>
              <a:t>Coherence factor measures in-phase summation for each point in the SAFT image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תיבת טקסט 5">
                <a:extLst>
                  <a:ext uri="{FF2B5EF4-FFF2-40B4-BE49-F238E27FC236}">
                    <a16:creationId xmlns:a16="http://schemas.microsoft.com/office/drawing/2014/main" id="{C8DD7848-B994-E885-F242-446CDFF33438}"/>
                  </a:ext>
                </a:extLst>
              </p:cNvPr>
              <p:cNvSpPr txBox="1"/>
              <p:nvPr/>
            </p:nvSpPr>
            <p:spPr>
              <a:xfrm>
                <a:off x="-514273" y="3306949"/>
                <a:ext cx="6499414" cy="90576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𝐶𝐹</m:t>
                      </m:r>
                      <m:d>
                        <m:dPr>
                          <m:ctrlPr>
                            <a:rPr lang="he-I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=−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6" name="תיבת טקסט 5">
                <a:extLst>
                  <a:ext uri="{FF2B5EF4-FFF2-40B4-BE49-F238E27FC236}">
                    <a16:creationId xmlns:a16="http://schemas.microsoft.com/office/drawing/2014/main" id="{C8DD7848-B994-E885-F242-446CDFF33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14273" y="3306949"/>
                <a:ext cx="6499414" cy="9057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תיבת טקסט 6">
                <a:extLst>
                  <a:ext uri="{FF2B5EF4-FFF2-40B4-BE49-F238E27FC236}">
                    <a16:creationId xmlns:a16="http://schemas.microsoft.com/office/drawing/2014/main" id="{C93168CF-58C4-A336-C8EA-AA461BCAF350}"/>
                  </a:ext>
                </a:extLst>
              </p:cNvPr>
              <p:cNvSpPr txBox="1"/>
              <p:nvPr/>
            </p:nvSpPr>
            <p:spPr>
              <a:xfrm>
                <a:off x="-604582" y="4940704"/>
                <a:ext cx="6499414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𝑆𝐴𝐹𝑇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𝐶𝐹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𝑆𝐴𝐹𝑇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7" name="תיבת טקסט 6">
                <a:extLst>
                  <a:ext uri="{FF2B5EF4-FFF2-40B4-BE49-F238E27FC236}">
                    <a16:creationId xmlns:a16="http://schemas.microsoft.com/office/drawing/2014/main" id="{C93168CF-58C4-A336-C8EA-AA461BCAF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04582" y="4940704"/>
                <a:ext cx="649941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תמונה 10">
            <a:extLst>
              <a:ext uri="{FF2B5EF4-FFF2-40B4-BE49-F238E27FC236}">
                <a16:creationId xmlns:a16="http://schemas.microsoft.com/office/drawing/2014/main" id="{8C2D402B-3220-DB74-E331-2BD596185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1845" y="3759829"/>
            <a:ext cx="6801200" cy="208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07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0F5878F-70AF-58D6-08BA-2C6559DB5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 SAFT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B7DBBFB-92AA-406A-EE7A-CE5357A4A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SIR – Spatial Impulse Response</a:t>
            </a:r>
          </a:p>
          <a:p>
            <a:r>
              <a:rPr lang="en-US" dirty="0"/>
              <a:t>This technique includes the shape of the SIR in the summation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תיבת טקסט 3">
                <a:extLst>
                  <a:ext uri="{FF2B5EF4-FFF2-40B4-BE49-F238E27FC236}">
                    <a16:creationId xmlns:a16="http://schemas.microsoft.com/office/drawing/2014/main" id="{8E5DA87D-1B9E-B10A-FCFB-0EB1D6D64424}"/>
                  </a:ext>
                </a:extLst>
              </p:cNvPr>
              <p:cNvSpPr txBox="1"/>
              <p:nvPr/>
            </p:nvSpPr>
            <p:spPr>
              <a:xfrm>
                <a:off x="1033505" y="3518276"/>
                <a:ext cx="3748807" cy="92307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𝑆𝐴𝐹𝑇</m:t>
                          </m:r>
                        </m:sub>
                      </m:sSub>
                      <m:d>
                        <m:dPr>
                          <m:ctrlPr>
                            <a:rPr lang="he-I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4" name="תיבת טקסט 3">
                <a:extLst>
                  <a:ext uri="{FF2B5EF4-FFF2-40B4-BE49-F238E27FC236}">
                    <a16:creationId xmlns:a16="http://schemas.microsoft.com/office/drawing/2014/main" id="{8E5DA87D-1B9E-B10A-FCFB-0EB1D6D64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505" y="3518276"/>
                <a:ext cx="3748807" cy="9230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ירח 7">
            <a:extLst>
              <a:ext uri="{FF2B5EF4-FFF2-40B4-BE49-F238E27FC236}">
                <a16:creationId xmlns:a16="http://schemas.microsoft.com/office/drawing/2014/main" id="{99BC29CC-1183-C9A8-9710-1954868A743A}"/>
              </a:ext>
            </a:extLst>
          </p:cNvPr>
          <p:cNvSpPr/>
          <p:nvPr/>
        </p:nvSpPr>
        <p:spPr>
          <a:xfrm>
            <a:off x="6096000" y="3754348"/>
            <a:ext cx="707136" cy="1381696"/>
          </a:xfrm>
          <a:prstGeom prst="moon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0" name="מחבר ישר 9">
            <a:extLst>
              <a:ext uri="{FF2B5EF4-FFF2-40B4-BE49-F238E27FC236}">
                <a16:creationId xmlns:a16="http://schemas.microsoft.com/office/drawing/2014/main" id="{F6FAEF39-CBC9-AC74-9053-141206DD0CC8}"/>
              </a:ext>
            </a:extLst>
          </p:cNvPr>
          <p:cNvCxnSpPr>
            <a:cxnSpLocks/>
          </p:cNvCxnSpPr>
          <p:nvPr/>
        </p:nvCxnSpPr>
        <p:spPr>
          <a:xfrm>
            <a:off x="6766560" y="3763492"/>
            <a:ext cx="3995928" cy="1372552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מחבר ישר 16">
            <a:extLst>
              <a:ext uri="{FF2B5EF4-FFF2-40B4-BE49-F238E27FC236}">
                <a16:creationId xmlns:a16="http://schemas.microsoft.com/office/drawing/2014/main" id="{CAE2E6E8-153E-9850-566F-F78FA9F08886}"/>
              </a:ext>
            </a:extLst>
          </p:cNvPr>
          <p:cNvCxnSpPr>
            <a:cxnSpLocks/>
          </p:cNvCxnSpPr>
          <p:nvPr/>
        </p:nvCxnSpPr>
        <p:spPr>
          <a:xfrm flipV="1">
            <a:off x="6766560" y="3745204"/>
            <a:ext cx="3995928" cy="1372552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מחבר חץ ישר 19">
            <a:extLst>
              <a:ext uri="{FF2B5EF4-FFF2-40B4-BE49-F238E27FC236}">
                <a16:creationId xmlns:a16="http://schemas.microsoft.com/office/drawing/2014/main" id="{C65E1B0F-6EEC-761A-6A19-CD9EED8E669B}"/>
              </a:ext>
            </a:extLst>
          </p:cNvPr>
          <p:cNvCxnSpPr>
            <a:cxnSpLocks/>
          </p:cNvCxnSpPr>
          <p:nvPr/>
        </p:nvCxnSpPr>
        <p:spPr>
          <a:xfrm>
            <a:off x="6449568" y="4445196"/>
            <a:ext cx="2154936" cy="9144"/>
          </a:xfrm>
          <a:prstGeom prst="straightConnector1">
            <a:avLst/>
          </a:prstGeom>
          <a:ln w="12700">
            <a:solidFill>
              <a:srgbClr val="FFC000"/>
            </a:solidFill>
            <a:prstDash val="dash"/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תיבת טקסט 21">
                <a:extLst>
                  <a:ext uri="{FF2B5EF4-FFF2-40B4-BE49-F238E27FC236}">
                    <a16:creationId xmlns:a16="http://schemas.microsoft.com/office/drawing/2014/main" id="{49C6E07E-B389-9A3C-7D78-80CD73510728}"/>
                  </a:ext>
                </a:extLst>
              </p:cNvPr>
              <p:cNvSpPr txBox="1"/>
              <p:nvPr/>
            </p:nvSpPr>
            <p:spPr>
              <a:xfrm>
                <a:off x="7120128" y="4088354"/>
                <a:ext cx="625462" cy="33855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he-IL" sz="16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2" name="תיבת טקסט 21">
                <a:extLst>
                  <a:ext uri="{FF2B5EF4-FFF2-40B4-BE49-F238E27FC236}">
                    <a16:creationId xmlns:a16="http://schemas.microsoft.com/office/drawing/2014/main" id="{49C6E07E-B389-9A3C-7D78-80CD73510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128" y="4088354"/>
                <a:ext cx="625462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אליפסה 22">
            <a:extLst>
              <a:ext uri="{FF2B5EF4-FFF2-40B4-BE49-F238E27FC236}">
                <a16:creationId xmlns:a16="http://schemas.microsoft.com/office/drawing/2014/main" id="{B199D62B-AF5B-855E-C5A8-933FCDCEB0BF}"/>
              </a:ext>
            </a:extLst>
          </p:cNvPr>
          <p:cNvSpPr/>
          <p:nvPr/>
        </p:nvSpPr>
        <p:spPr>
          <a:xfrm>
            <a:off x="7936992" y="4389120"/>
            <a:ext cx="118872" cy="11694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4" name="מחבר ישר 23">
            <a:extLst>
              <a:ext uri="{FF2B5EF4-FFF2-40B4-BE49-F238E27FC236}">
                <a16:creationId xmlns:a16="http://schemas.microsoft.com/office/drawing/2014/main" id="{435FB228-18B3-10EC-EF2F-F8ABF43FC9DB}"/>
              </a:ext>
            </a:extLst>
          </p:cNvPr>
          <p:cNvCxnSpPr>
            <a:cxnSpLocks/>
          </p:cNvCxnSpPr>
          <p:nvPr/>
        </p:nvCxnSpPr>
        <p:spPr>
          <a:xfrm flipV="1">
            <a:off x="7991856" y="4209124"/>
            <a:ext cx="0" cy="500036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מחבר ישר 30">
            <a:extLst>
              <a:ext uri="{FF2B5EF4-FFF2-40B4-BE49-F238E27FC236}">
                <a16:creationId xmlns:a16="http://schemas.microsoft.com/office/drawing/2014/main" id="{3C73AB09-18A9-24AD-DEB4-9946B97927AB}"/>
              </a:ext>
            </a:extLst>
          </p:cNvPr>
          <p:cNvCxnSpPr>
            <a:cxnSpLocks/>
            <a:stCxn id="8" idx="2"/>
            <a:endCxn id="8" idx="0"/>
          </p:cNvCxnSpPr>
          <p:nvPr/>
        </p:nvCxnSpPr>
        <p:spPr>
          <a:xfrm flipV="1">
            <a:off x="6803136" y="3754348"/>
            <a:ext cx="0" cy="138169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תיבת טקסט 33">
                <a:extLst>
                  <a:ext uri="{FF2B5EF4-FFF2-40B4-BE49-F238E27FC236}">
                    <a16:creationId xmlns:a16="http://schemas.microsoft.com/office/drawing/2014/main" id="{DAC3D052-0434-E65E-8884-79E7AE6BB4CA}"/>
                  </a:ext>
                </a:extLst>
              </p:cNvPr>
              <p:cNvSpPr txBox="1"/>
              <p:nvPr/>
            </p:nvSpPr>
            <p:spPr>
              <a:xfrm>
                <a:off x="6371533" y="3987294"/>
                <a:ext cx="625462" cy="33855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he-IL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תיבת טקסט 33">
                <a:extLst>
                  <a:ext uri="{FF2B5EF4-FFF2-40B4-BE49-F238E27FC236}">
                    <a16:creationId xmlns:a16="http://schemas.microsoft.com/office/drawing/2014/main" id="{DAC3D052-0434-E65E-8884-79E7AE6BB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533" y="3987294"/>
                <a:ext cx="625462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תיבת טקסט 34">
                <a:extLst>
                  <a:ext uri="{FF2B5EF4-FFF2-40B4-BE49-F238E27FC236}">
                    <a16:creationId xmlns:a16="http://schemas.microsoft.com/office/drawing/2014/main" id="{EFBF83AF-2FF9-4E0D-F179-B4C6AA0BEAC4}"/>
                  </a:ext>
                </a:extLst>
              </p:cNvPr>
              <p:cNvSpPr txBox="1"/>
              <p:nvPr/>
            </p:nvSpPr>
            <p:spPr>
              <a:xfrm>
                <a:off x="7941548" y="3925193"/>
                <a:ext cx="625462" cy="358303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</m:oMath>
                  </m:oMathPara>
                </a14:m>
                <a:endParaRPr lang="he-IL" sz="16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5" name="תיבת טקסט 34">
                <a:extLst>
                  <a:ext uri="{FF2B5EF4-FFF2-40B4-BE49-F238E27FC236}">
                    <a16:creationId xmlns:a16="http://schemas.microsoft.com/office/drawing/2014/main" id="{EFBF83AF-2FF9-4E0D-F179-B4C6AA0BE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1548" y="3925193"/>
                <a:ext cx="625462" cy="358303"/>
              </a:xfrm>
              <a:prstGeom prst="rect">
                <a:avLst/>
              </a:prstGeom>
              <a:blipFill>
                <a:blip r:embed="rId5"/>
                <a:stretch>
                  <a:fillRect b="-508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סוגר מסולסל ימני 37">
            <a:extLst>
              <a:ext uri="{FF2B5EF4-FFF2-40B4-BE49-F238E27FC236}">
                <a16:creationId xmlns:a16="http://schemas.microsoft.com/office/drawing/2014/main" id="{10B05B34-1F96-07EF-5D9C-6A935474BC01}"/>
              </a:ext>
            </a:extLst>
          </p:cNvPr>
          <p:cNvSpPr/>
          <p:nvPr/>
        </p:nvSpPr>
        <p:spPr>
          <a:xfrm rot="5400000">
            <a:off x="7132132" y="3840294"/>
            <a:ext cx="208589" cy="151085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תיבת טקסט 38">
                <a:extLst>
                  <a:ext uri="{FF2B5EF4-FFF2-40B4-BE49-F238E27FC236}">
                    <a16:creationId xmlns:a16="http://schemas.microsoft.com/office/drawing/2014/main" id="{AC6DE496-4251-B333-262E-D82946D502C9}"/>
                  </a:ext>
                </a:extLst>
              </p:cNvPr>
              <p:cNvSpPr txBox="1"/>
              <p:nvPr/>
            </p:nvSpPr>
            <p:spPr>
              <a:xfrm>
                <a:off x="6762890" y="4537848"/>
                <a:ext cx="625462" cy="33855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he-IL" sz="16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9" name="תיבת טקסט 38">
                <a:extLst>
                  <a:ext uri="{FF2B5EF4-FFF2-40B4-BE49-F238E27FC236}">
                    <a16:creationId xmlns:a16="http://schemas.microsoft.com/office/drawing/2014/main" id="{AC6DE496-4251-B333-262E-D82946D50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890" y="4537848"/>
                <a:ext cx="625462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תיבת טקסט 39">
                <a:extLst>
                  <a:ext uri="{FF2B5EF4-FFF2-40B4-BE49-F238E27FC236}">
                    <a16:creationId xmlns:a16="http://schemas.microsoft.com/office/drawing/2014/main" id="{6E83D882-92CD-C78A-0AFC-D8A5B31289C9}"/>
                  </a:ext>
                </a:extLst>
              </p:cNvPr>
              <p:cNvSpPr txBox="1"/>
              <p:nvPr/>
            </p:nvSpPr>
            <p:spPr>
              <a:xfrm>
                <a:off x="6684264" y="5425766"/>
                <a:ext cx="3517641" cy="70859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he-IL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𝑒𝑓𝑓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40" name="תיבת טקסט 39">
                <a:extLst>
                  <a:ext uri="{FF2B5EF4-FFF2-40B4-BE49-F238E27FC236}">
                    <a16:creationId xmlns:a16="http://schemas.microsoft.com/office/drawing/2014/main" id="{6E83D882-92CD-C78A-0AFC-D8A5B3128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264" y="5425766"/>
                <a:ext cx="3517641" cy="7085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607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4" grpId="0"/>
      <p:bldP spid="35" grpId="0"/>
      <p:bldP spid="38" grpId="0" animBg="1"/>
      <p:bldP spid="39" grpId="0"/>
      <p:bldP spid="4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0F5878F-70AF-58D6-08BA-2C6559DB5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 SAFT -  another approach 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BB7DBBFB-92AA-406A-EE7A-CE5357A4A6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Another way to consider the SIR is a binary weighting map for the summation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BB7DBBFB-92AA-406A-EE7A-CE5357A4A6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71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תיבת טקסט 3">
                <a:extLst>
                  <a:ext uri="{FF2B5EF4-FFF2-40B4-BE49-F238E27FC236}">
                    <a16:creationId xmlns:a16="http://schemas.microsoft.com/office/drawing/2014/main" id="{8E5DA87D-1B9E-B10A-FCFB-0EB1D6D64424}"/>
                  </a:ext>
                </a:extLst>
              </p:cNvPr>
              <p:cNvSpPr txBox="1"/>
              <p:nvPr/>
            </p:nvSpPr>
            <p:spPr>
              <a:xfrm>
                <a:off x="468867" y="3457609"/>
                <a:ext cx="5540329" cy="90255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𝑆𝐴𝐹𝑇</m:t>
                          </m:r>
                        </m:sub>
                      </m:sSub>
                      <m:d>
                        <m:dPr>
                          <m:ctrlPr>
                            <a:rPr lang="he-I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4" name="תיבת טקסט 3">
                <a:extLst>
                  <a:ext uri="{FF2B5EF4-FFF2-40B4-BE49-F238E27FC236}">
                    <a16:creationId xmlns:a16="http://schemas.microsoft.com/office/drawing/2014/main" id="{8E5DA87D-1B9E-B10A-FCFB-0EB1D6D64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67" y="3457609"/>
                <a:ext cx="5540329" cy="9025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תמונה 5">
            <a:extLst>
              <a:ext uri="{FF2B5EF4-FFF2-40B4-BE49-F238E27FC236}">
                <a16:creationId xmlns:a16="http://schemas.microsoft.com/office/drawing/2014/main" id="{90F6ED68-7DA5-77D5-4005-BE80732FD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9718" y="3733800"/>
            <a:ext cx="6106502" cy="26499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תיבת טקסט 20">
                <a:extLst>
                  <a:ext uri="{FF2B5EF4-FFF2-40B4-BE49-F238E27FC236}">
                    <a16:creationId xmlns:a16="http://schemas.microsoft.com/office/drawing/2014/main" id="{E4389A7B-64CC-677D-2E0D-67CE76F12C91}"/>
                  </a:ext>
                </a:extLst>
              </p:cNvPr>
              <p:cNvSpPr txBox="1"/>
              <p:nvPr/>
            </p:nvSpPr>
            <p:spPr>
              <a:xfrm>
                <a:off x="7657038" y="4360164"/>
                <a:ext cx="2059204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21" name="תיבת טקסט 20">
                <a:extLst>
                  <a:ext uri="{FF2B5EF4-FFF2-40B4-BE49-F238E27FC236}">
                    <a16:creationId xmlns:a16="http://schemas.microsoft.com/office/drawing/2014/main" id="{E4389A7B-64CC-677D-2E0D-67CE76F12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7038" y="4360164"/>
                <a:ext cx="2059204" cy="391646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תיבת טקסט 24">
                <a:extLst>
                  <a:ext uri="{FF2B5EF4-FFF2-40B4-BE49-F238E27FC236}">
                    <a16:creationId xmlns:a16="http://schemas.microsoft.com/office/drawing/2014/main" id="{C5F91E66-9AB3-0B94-01B9-65FAD7D78612}"/>
                  </a:ext>
                </a:extLst>
              </p:cNvPr>
              <p:cNvSpPr txBox="1"/>
              <p:nvPr/>
            </p:nvSpPr>
            <p:spPr>
              <a:xfrm>
                <a:off x="8952969" y="4090713"/>
                <a:ext cx="2059204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25" name="תיבת טקסט 24">
                <a:extLst>
                  <a:ext uri="{FF2B5EF4-FFF2-40B4-BE49-F238E27FC236}">
                    <a16:creationId xmlns:a16="http://schemas.microsoft.com/office/drawing/2014/main" id="{C5F91E66-9AB3-0B94-01B9-65FAD7D78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969" y="4090713"/>
                <a:ext cx="2059204" cy="391646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446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E9E0BD1-CB4F-199D-7680-22B7C5FB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SAFT SIR – Hyperbolic Geometry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9D329DE-6040-1B03-42D7-95B60A7CF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way to create the binary weighting map, by considering hyperbolic geometry instead of triangular.</a:t>
            </a:r>
          </a:p>
          <a:p>
            <a:r>
              <a:rPr lang="en-US" dirty="0"/>
              <a:t>The previous method is a simplification of this.</a:t>
            </a:r>
            <a:endParaRPr 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9B9C07E-737E-91DA-F64B-77E542BD5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0" y="2936765"/>
            <a:ext cx="2895669" cy="36418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תיבת טקסט 5">
                <a:extLst>
                  <a:ext uri="{FF2B5EF4-FFF2-40B4-BE49-F238E27FC236}">
                    <a16:creationId xmlns:a16="http://schemas.microsoft.com/office/drawing/2014/main" id="{A35077E2-D081-1BD8-9238-01A85E78B7F1}"/>
                  </a:ext>
                </a:extLst>
              </p:cNvPr>
              <p:cNvSpPr txBox="1"/>
              <p:nvPr/>
            </p:nvSpPr>
            <p:spPr>
              <a:xfrm>
                <a:off x="1112333" y="4482672"/>
                <a:ext cx="6884772" cy="97661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𝕀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6" name="תיבת טקסט 5">
                <a:extLst>
                  <a:ext uri="{FF2B5EF4-FFF2-40B4-BE49-F238E27FC236}">
                    <a16:creationId xmlns:a16="http://schemas.microsoft.com/office/drawing/2014/main" id="{A35077E2-D081-1BD8-9238-01A85E78B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333" y="4482672"/>
                <a:ext cx="6884772" cy="9766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339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927920B-3E54-8360-1BE2-CF65F2926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DMAS SAFT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E3D2456-2B1B-894E-4C87-731A2C298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DMAS – Delay Multiply And Sum</a:t>
            </a:r>
          </a:p>
          <a:p>
            <a:r>
              <a:rPr lang="en-US" dirty="0"/>
              <a:t>The idea is to extract coherence information based on spatial cross-correlation</a:t>
            </a:r>
          </a:p>
          <a:p>
            <a:endParaRPr lang="he-IL" dirty="0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FC5C6BC4-9E7D-E17D-54F4-178651F51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272" y="3178030"/>
            <a:ext cx="3737255" cy="3314845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211E8C5E-184A-F36D-611A-B50014A1B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651" y="4028913"/>
            <a:ext cx="4032531" cy="899209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9C2D3E57-DF98-E6C3-8EA2-BE1E8C3320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735" y="5109658"/>
            <a:ext cx="2990805" cy="3981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תיבת טקסט 13">
                <a:extLst>
                  <a:ext uri="{FF2B5EF4-FFF2-40B4-BE49-F238E27FC236}">
                    <a16:creationId xmlns:a16="http://schemas.microsoft.com/office/drawing/2014/main" id="{FE008E72-6BF7-F023-BE9E-10A154970F57}"/>
                  </a:ext>
                </a:extLst>
              </p:cNvPr>
              <p:cNvSpPr txBox="1"/>
              <p:nvPr/>
            </p:nvSpPr>
            <p:spPr>
              <a:xfrm>
                <a:off x="-615036" y="5812012"/>
                <a:ext cx="6884772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𝐷𝑀𝐴𝑆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𝑆𝐴𝐹𝑇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14" name="תיבת טקסט 13">
                <a:extLst>
                  <a:ext uri="{FF2B5EF4-FFF2-40B4-BE49-F238E27FC236}">
                    <a16:creationId xmlns:a16="http://schemas.microsoft.com/office/drawing/2014/main" id="{FE008E72-6BF7-F023-BE9E-10A154970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15036" y="5812012"/>
                <a:ext cx="688477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651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C401AD4-D00A-D41B-705E-17E0B0911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DMAS</a:t>
            </a:r>
            <a:r>
              <a:rPr lang="he-IL" dirty="0"/>
              <a:t> </a:t>
            </a:r>
            <a:r>
              <a:rPr lang="en-US" dirty="0"/>
              <a:t>SAFT – Why Filter?</a:t>
            </a:r>
            <a:endParaRPr lang="he-IL" dirty="0"/>
          </a:p>
        </p:txBody>
      </p:sp>
      <p:sp>
        <p:nvSpPr>
          <p:cNvPr id="13" name="מציין מיקום תוכן 12">
            <a:extLst>
              <a:ext uri="{FF2B5EF4-FFF2-40B4-BE49-F238E27FC236}">
                <a16:creationId xmlns:a16="http://schemas.microsoft.com/office/drawing/2014/main" id="{B449B041-2312-B30E-64C8-83E52EFD6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scan lines multiplication translates to convolution in the frequency domain, this creates a strong low frequency component that causes artifacts and should be filtered.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תיבת טקסט 14">
                <a:extLst>
                  <a:ext uri="{FF2B5EF4-FFF2-40B4-BE49-F238E27FC236}">
                    <a16:creationId xmlns:a16="http://schemas.microsoft.com/office/drawing/2014/main" id="{D36B44D6-A0D6-5089-B6D8-C3CC1659204E}"/>
                  </a:ext>
                </a:extLst>
              </p:cNvPr>
              <p:cNvSpPr txBox="1"/>
              <p:nvPr/>
            </p:nvSpPr>
            <p:spPr>
              <a:xfrm>
                <a:off x="3519350" y="4420093"/>
                <a:ext cx="587604" cy="64633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e-IL" sz="36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he-IL" b="0" dirty="0"/>
              </a:p>
            </p:txBody>
          </p:sp>
        </mc:Choice>
        <mc:Fallback xmlns="">
          <p:sp>
            <p:nvSpPr>
              <p:cNvPr id="15" name="תיבת טקסט 14">
                <a:extLst>
                  <a:ext uri="{FF2B5EF4-FFF2-40B4-BE49-F238E27FC236}">
                    <a16:creationId xmlns:a16="http://schemas.microsoft.com/office/drawing/2014/main" id="{D36B44D6-A0D6-5089-B6D8-C3CC16592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350" y="4420093"/>
                <a:ext cx="587604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תיבת טקסט 15">
                <a:extLst>
                  <a:ext uri="{FF2B5EF4-FFF2-40B4-BE49-F238E27FC236}">
                    <a16:creationId xmlns:a16="http://schemas.microsoft.com/office/drawing/2014/main" id="{E25A8B09-BE95-D4C4-FE87-A454F2A51653}"/>
                  </a:ext>
                </a:extLst>
              </p:cNvPr>
              <p:cNvSpPr txBox="1"/>
              <p:nvPr/>
            </p:nvSpPr>
            <p:spPr>
              <a:xfrm>
                <a:off x="6442674" y="4420093"/>
                <a:ext cx="587604" cy="64633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e-IL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he-IL" b="0" dirty="0"/>
              </a:p>
            </p:txBody>
          </p:sp>
        </mc:Choice>
        <mc:Fallback xmlns="">
          <p:sp>
            <p:nvSpPr>
              <p:cNvPr id="16" name="תיבת טקסט 15">
                <a:extLst>
                  <a:ext uri="{FF2B5EF4-FFF2-40B4-BE49-F238E27FC236}">
                    <a16:creationId xmlns:a16="http://schemas.microsoft.com/office/drawing/2014/main" id="{E25A8B09-BE95-D4C4-FE87-A454F2A51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674" y="4420093"/>
                <a:ext cx="587604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תמונה 19">
            <a:extLst>
              <a:ext uri="{FF2B5EF4-FFF2-40B4-BE49-F238E27FC236}">
                <a16:creationId xmlns:a16="http://schemas.microsoft.com/office/drawing/2014/main" id="{FFD685D0-9218-5011-C259-E127D2263E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0"/>
          <a:stretch/>
        </p:blipFill>
        <p:spPr>
          <a:xfrm>
            <a:off x="1220307" y="4022756"/>
            <a:ext cx="2083667" cy="1653736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C78470CB-AE97-9E8A-F2E7-A5ED411FD1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0"/>
          <a:stretch/>
        </p:blipFill>
        <p:spPr>
          <a:xfrm>
            <a:off x="4169331" y="4022756"/>
            <a:ext cx="2083667" cy="1653736"/>
          </a:xfrm>
          <a:prstGeom prst="rect">
            <a:avLst/>
          </a:prstGeom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FE6CF2BA-1C59-0565-4C06-B290E4DD34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6172" y="3941591"/>
            <a:ext cx="2332560" cy="181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8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F79F164-E102-B18D-B124-DB5122945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2D-SAFT </a:t>
            </a:r>
            <a:endParaRPr lang="he-IL" dirty="0"/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E39FD8EB-C324-8D97-64C6-A2F414397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05563" y="2970065"/>
            <a:ext cx="3650198" cy="3016289"/>
          </a:xfr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744F6DAF-C390-7D8C-2BA6-92EF150B6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70" y="2590682"/>
            <a:ext cx="6594706" cy="75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4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E89B3B9-B4BC-B147-DDDF-96DF9A537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SAFT</a:t>
            </a:r>
            <a:endParaRPr lang="he-IL" dirty="0"/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0B5827F3-F99E-B8B7-FAAD-AB55BCD854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16368" y="3302877"/>
            <a:ext cx="3789471" cy="3005961"/>
          </a:xfr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C36961A8-F41D-53B6-3494-73F4A9AFF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977" y="3429000"/>
            <a:ext cx="4415061" cy="812815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764A9DCE-DA56-4816-0724-477841D06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677" y="4374969"/>
            <a:ext cx="2048574" cy="431807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E6D4D81B-ED66-7902-4A13-8D6D8415E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4689" y="4397196"/>
            <a:ext cx="2381089" cy="3873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מציין מיקום תוכן 12">
                <a:extLst>
                  <a:ext uri="{FF2B5EF4-FFF2-40B4-BE49-F238E27FC236}">
                    <a16:creationId xmlns:a16="http://schemas.microsoft.com/office/drawing/2014/main" id="{C6B94F41-5B44-1BBB-DFFF-E725DD0B51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861" y="1923724"/>
                <a:ext cx="10515600" cy="4251960"/>
              </a:xfrm>
              <a:prstGeom prst="rect">
                <a:avLst/>
              </a:prstGeom>
            </p:spPr>
            <p:txBody>
              <a:bodyPr lIns="91440" tIns="45720" rIns="91440" bIns="4572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4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4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4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4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4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The angle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is extracted from depth estimation in a MAP (Maximum Amplitude Projection) image.</a:t>
                </a:r>
              </a:p>
            </p:txBody>
          </p:sp>
        </mc:Choice>
        <mc:Fallback xmlns="">
          <p:sp>
            <p:nvSpPr>
              <p:cNvPr id="10" name="מציין מיקום תוכן 12">
                <a:extLst>
                  <a:ext uri="{FF2B5EF4-FFF2-40B4-BE49-F238E27FC236}">
                    <a16:creationId xmlns:a16="http://schemas.microsoft.com/office/drawing/2014/main" id="{C6B94F41-5B44-1BBB-DFFF-E725DD0B5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61" y="1923724"/>
                <a:ext cx="10515600" cy="4251960"/>
              </a:xfrm>
              <a:prstGeom prst="rect">
                <a:avLst/>
              </a:prstGeom>
              <a:blipFill>
                <a:blip r:embed="rId6"/>
                <a:stretch>
                  <a:fillRect l="-1043" t="-717" r="-115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748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>
            <a:extLst>
              <a:ext uri="{FF2B5EF4-FFF2-40B4-BE49-F238E27FC236}">
                <a16:creationId xmlns:a16="http://schemas.microsoft.com/office/drawing/2014/main" id="{A8AC692C-7412-961C-6467-2C40B327F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4954930" cy="24903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E192412B-9354-D6D1-0169-83497FCC2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 in the Paper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3EEC8AA-3028-5353-DEAB-40853F718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Analysis done for a case where the transducer is transmitting an impulse </a:t>
            </a:r>
          </a:p>
          <a:p>
            <a:r>
              <a:rPr lang="en-US" dirty="0"/>
              <a:t>The time derivative of the SIR represents the pressure wave in any time and any location</a:t>
            </a:r>
            <a:endParaRPr lang="he-IL"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07F34B40-05A8-D950-D044-34CBCC56752D}"/>
              </a:ext>
            </a:extLst>
          </p:cNvPr>
          <p:cNvSpPr txBox="1"/>
          <p:nvPr/>
        </p:nvSpPr>
        <p:spPr>
          <a:xfrm>
            <a:off x="838200" y="6336145"/>
            <a:ext cx="1051560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1400" dirty="0"/>
              <a:t>Marcel Aditi et al, “Transient Fields of Concave Annular Array”, Academic Press 1981</a:t>
            </a:r>
            <a:endParaRPr lang="he-IL" sz="1400" dirty="0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7B299F09-4F1F-CE11-FD4C-82946B3EB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32" y="4127943"/>
            <a:ext cx="4541129" cy="109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76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E0AF322-A137-E577-61BE-921AA0F0A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Methods Comparison</a:t>
            </a:r>
            <a:endParaRPr lang="he-IL" dirty="0"/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8E485FAF-3F93-2800-209F-E5049EF62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3730" y="2084896"/>
            <a:ext cx="8311803" cy="4446284"/>
          </a:xfrm>
        </p:spPr>
      </p:pic>
    </p:spTree>
    <p:extLst>
      <p:ext uri="{BB962C8B-B14F-4D97-AF65-F5344CB8AC3E}">
        <p14:creationId xmlns:p14="http://schemas.microsoft.com/office/powerpoint/2010/main" val="3879505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4438CDD-A7CE-4300-2969-B26B0C20C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he-IL" dirty="0"/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FC179EDC-0D95-DA0A-56B7-9C70FBA1EC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172" y="2110937"/>
            <a:ext cx="10787656" cy="4042594"/>
          </a:xfrm>
        </p:spPr>
      </p:pic>
    </p:spTree>
    <p:extLst>
      <p:ext uri="{BB962C8B-B14F-4D97-AF65-F5344CB8AC3E}">
        <p14:creationId xmlns:p14="http://schemas.microsoft.com/office/powerpoint/2010/main" val="107705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2BADC7B-1F50-2111-989B-C300929F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SAFT Paper Results</a:t>
            </a:r>
            <a:endParaRPr lang="he-IL" dirty="0"/>
          </a:p>
        </p:txBody>
      </p:sp>
      <p:pic>
        <p:nvPicPr>
          <p:cNvPr id="9" name="מציין מיקום תוכן 8">
            <a:extLst>
              <a:ext uri="{FF2B5EF4-FFF2-40B4-BE49-F238E27FC236}">
                <a16:creationId xmlns:a16="http://schemas.microsoft.com/office/drawing/2014/main" id="{391498B1-9C17-834A-69A5-7B2A675BB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965"/>
          <a:stretch/>
        </p:blipFill>
        <p:spPr>
          <a:xfrm>
            <a:off x="150829" y="2328142"/>
            <a:ext cx="6217879" cy="3271379"/>
          </a:xfr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CE7908D8-9F91-861E-86E3-380433D8E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708" y="2394130"/>
            <a:ext cx="5807958" cy="374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712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D422561-A832-B274-67AF-6A298522D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 Simulation Conditions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582C7515-9198-236D-CC57-B23B46DAAB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SIR simulated with Field II software package</a:t>
                </a:r>
              </a:p>
              <a:p>
                <a:r>
                  <a:rPr lang="en-US" dirty="0"/>
                  <a:t>Noise with </a:t>
                </a:r>
                <a14:m>
                  <m:oMath xmlns:m="http://schemas.openxmlformats.org/officeDocument/2006/math">
                    <m:r>
                      <a:rPr lang="he-IL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dirty="0"/>
                  <a:t>of maxima</a:t>
                </a:r>
              </a:p>
              <a:p>
                <a:r>
                  <a:rPr lang="en-US" dirty="0"/>
                  <a:t>Transducer with 25MHz center frequency, 11mm outer diameter, focal length of 12.3mm </a:t>
                </a:r>
                <a:endParaRPr lang="he-IL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582C7515-9198-236D-CC57-B23B46DAAB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71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תמונה 10">
            <a:extLst>
              <a:ext uri="{FF2B5EF4-FFF2-40B4-BE49-F238E27FC236}">
                <a16:creationId xmlns:a16="http://schemas.microsoft.com/office/drawing/2014/main" id="{C3842C98-4363-3D12-3F59-C11BF9693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370" y="4243474"/>
            <a:ext cx="6214906" cy="21765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דיו 11">
                <a:extLst>
                  <a:ext uri="{FF2B5EF4-FFF2-40B4-BE49-F238E27FC236}">
                    <a16:creationId xmlns:a16="http://schemas.microsoft.com/office/drawing/2014/main" id="{5F6347BF-A367-02CD-8B03-32E531F0460F}"/>
                  </a:ext>
                </a:extLst>
              </p14:cNvPr>
              <p14:cNvContentPartPr/>
              <p14:nvPr/>
            </p14:nvContentPartPr>
            <p14:xfrm>
              <a:off x="8493677" y="4420729"/>
              <a:ext cx="2525400" cy="48240"/>
            </p14:xfrm>
          </p:contentPart>
        </mc:Choice>
        <mc:Fallback xmlns="">
          <p:pic>
            <p:nvPicPr>
              <p:cNvPr id="12" name="דיו 11">
                <a:extLst>
                  <a:ext uri="{FF2B5EF4-FFF2-40B4-BE49-F238E27FC236}">
                    <a16:creationId xmlns:a16="http://schemas.microsoft.com/office/drawing/2014/main" id="{5F6347BF-A367-02CD-8B03-32E531F0460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39677" y="4313089"/>
                <a:ext cx="263304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דיו 12">
                <a:extLst>
                  <a:ext uri="{FF2B5EF4-FFF2-40B4-BE49-F238E27FC236}">
                    <a16:creationId xmlns:a16="http://schemas.microsoft.com/office/drawing/2014/main" id="{B0BDAD20-E576-D3A0-180E-223054252C38}"/>
                  </a:ext>
                </a:extLst>
              </p14:cNvPr>
              <p14:cNvContentPartPr/>
              <p14:nvPr/>
            </p14:nvContentPartPr>
            <p14:xfrm>
              <a:off x="5062157" y="4637809"/>
              <a:ext cx="2271600" cy="75960"/>
            </p14:xfrm>
          </p:contentPart>
        </mc:Choice>
        <mc:Fallback xmlns="">
          <p:pic>
            <p:nvPicPr>
              <p:cNvPr id="13" name="דיו 12">
                <a:extLst>
                  <a:ext uri="{FF2B5EF4-FFF2-40B4-BE49-F238E27FC236}">
                    <a16:creationId xmlns:a16="http://schemas.microsoft.com/office/drawing/2014/main" id="{B0BDAD20-E576-D3A0-180E-223054252C3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08157" y="4529809"/>
                <a:ext cx="237924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דיו 18">
                <a:extLst>
                  <a:ext uri="{FF2B5EF4-FFF2-40B4-BE49-F238E27FC236}">
                    <a16:creationId xmlns:a16="http://schemas.microsoft.com/office/drawing/2014/main" id="{02A97AFC-CCA4-F1AF-6AAE-BCDB135445AC}"/>
                  </a:ext>
                </a:extLst>
              </p14:cNvPr>
              <p14:cNvContentPartPr/>
              <p14:nvPr/>
            </p14:nvContentPartPr>
            <p14:xfrm>
              <a:off x="7909037" y="5909329"/>
              <a:ext cx="3161160" cy="143640"/>
            </p14:xfrm>
          </p:contentPart>
        </mc:Choice>
        <mc:Fallback xmlns="">
          <p:pic>
            <p:nvPicPr>
              <p:cNvPr id="19" name="דיו 18">
                <a:extLst>
                  <a:ext uri="{FF2B5EF4-FFF2-40B4-BE49-F238E27FC236}">
                    <a16:creationId xmlns:a16="http://schemas.microsoft.com/office/drawing/2014/main" id="{02A97AFC-CCA4-F1AF-6AAE-BCDB135445A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55037" y="5801329"/>
                <a:ext cx="326880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דיו 19">
                <a:extLst>
                  <a:ext uri="{FF2B5EF4-FFF2-40B4-BE49-F238E27FC236}">
                    <a16:creationId xmlns:a16="http://schemas.microsoft.com/office/drawing/2014/main" id="{865C9E9A-8006-34CD-6030-098FC2DB2BCE}"/>
                  </a:ext>
                </a:extLst>
              </p14:cNvPr>
              <p14:cNvContentPartPr/>
              <p14:nvPr/>
            </p14:nvContentPartPr>
            <p14:xfrm>
              <a:off x="5156117" y="6257449"/>
              <a:ext cx="4303800" cy="87120"/>
            </p14:xfrm>
          </p:contentPart>
        </mc:Choice>
        <mc:Fallback xmlns="">
          <p:pic>
            <p:nvPicPr>
              <p:cNvPr id="20" name="דיו 19">
                <a:extLst>
                  <a:ext uri="{FF2B5EF4-FFF2-40B4-BE49-F238E27FC236}">
                    <a16:creationId xmlns:a16="http://schemas.microsoft.com/office/drawing/2014/main" id="{865C9E9A-8006-34CD-6030-098FC2DB2BC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02117" y="6149809"/>
                <a:ext cx="4411440" cy="30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01626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E9FF9CC-0869-9C8E-C112-FE7073378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Sinogram for 2mm and 10 mm image</a:t>
            </a:r>
            <a:endParaRPr lang="he-IL" dirty="0"/>
          </a:p>
        </p:txBody>
      </p:sp>
      <p:pic>
        <p:nvPicPr>
          <p:cNvPr id="15" name="מציין מיקום תוכן 14">
            <a:extLst>
              <a:ext uri="{FF2B5EF4-FFF2-40B4-BE49-F238E27FC236}">
                <a16:creationId xmlns:a16="http://schemas.microsoft.com/office/drawing/2014/main" id="{2A2384C8-DE4A-27B4-EE56-B87E1ECF48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4776" y="1965757"/>
            <a:ext cx="8442448" cy="4721369"/>
          </a:xfrm>
        </p:spPr>
      </p:pic>
    </p:spTree>
    <p:extLst>
      <p:ext uri="{BB962C8B-B14F-4D97-AF65-F5344CB8AC3E}">
        <p14:creationId xmlns:p14="http://schemas.microsoft.com/office/powerpoint/2010/main" val="333475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E9FF9CC-0869-9C8E-C112-FE7073378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 derivative </a:t>
            </a:r>
            <a:endParaRPr lang="he-IL" dirty="0"/>
          </a:p>
        </p:txBody>
      </p:sp>
      <p:pic>
        <p:nvPicPr>
          <p:cNvPr id="8" name="מציין מיקום תוכן 7">
            <a:extLst>
              <a:ext uri="{FF2B5EF4-FFF2-40B4-BE49-F238E27FC236}">
                <a16:creationId xmlns:a16="http://schemas.microsoft.com/office/drawing/2014/main" id="{F60BCACC-20F9-3305-3B73-B077613F6B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369" y="1947474"/>
            <a:ext cx="8353262" cy="4705252"/>
          </a:xfrm>
        </p:spPr>
      </p:pic>
    </p:spTree>
    <p:extLst>
      <p:ext uri="{BB962C8B-B14F-4D97-AF65-F5344CB8AC3E}">
        <p14:creationId xmlns:p14="http://schemas.microsoft.com/office/powerpoint/2010/main" val="68542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E9FF9CC-0869-9C8E-C112-FE7073378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SIR – Velocity Potential</a:t>
            </a:r>
            <a:endParaRPr lang="he-IL" dirty="0"/>
          </a:p>
        </p:txBody>
      </p:sp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6D414036-6C42-C33C-0184-3F46053A9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8547" y="1947475"/>
            <a:ext cx="8594905" cy="4772588"/>
          </a:xfrm>
        </p:spPr>
      </p:pic>
    </p:spTree>
    <p:extLst>
      <p:ext uri="{BB962C8B-B14F-4D97-AF65-F5344CB8AC3E}">
        <p14:creationId xmlns:p14="http://schemas.microsoft.com/office/powerpoint/2010/main" val="109280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DFFC0657-3D0B-B6A8-8C5D-F1F922DEF32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Sinogram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DFFC0657-3D0B-B6A8-8C5D-F1F922DEF3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b="-36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4651C329-12E3-8CA3-498D-BA37BB4143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32809" y="1957197"/>
            <a:ext cx="8526382" cy="4564062"/>
          </a:xfrm>
        </p:spPr>
      </p:pic>
    </p:spTree>
    <p:extLst>
      <p:ext uri="{BB962C8B-B14F-4D97-AF65-F5344CB8AC3E}">
        <p14:creationId xmlns:p14="http://schemas.microsoft.com/office/powerpoint/2010/main" val="281415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80A1A3FF-2C36-390C-F8E3-4983211192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SAFT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80A1A3FF-2C36-390C-F8E3-4983211192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b="-36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407C9268-6746-5066-3346-CA315A62C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85842" y="1905952"/>
            <a:ext cx="8620316" cy="4654867"/>
          </a:xfrm>
        </p:spPr>
      </p:pic>
    </p:spTree>
    <p:extLst>
      <p:ext uri="{BB962C8B-B14F-4D97-AF65-F5344CB8AC3E}">
        <p14:creationId xmlns:p14="http://schemas.microsoft.com/office/powerpoint/2010/main" val="179461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80A1A3FF-2C36-390C-F8E3-4983211192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SAFT CF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80A1A3FF-2C36-390C-F8E3-4983211192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b="-36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04FF7F09-EC9F-79DC-CF87-76869CDD6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98340" y="1928812"/>
            <a:ext cx="8795320" cy="4700587"/>
          </a:xfrm>
        </p:spPr>
      </p:pic>
    </p:spTree>
    <p:extLst>
      <p:ext uri="{BB962C8B-B14F-4D97-AF65-F5344CB8AC3E}">
        <p14:creationId xmlns:p14="http://schemas.microsoft.com/office/powerpoint/2010/main" val="153580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C98DDAF-9B1F-08C1-0E1E-C369016FD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for Receiving Mode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8EDA5B09-E836-A182-BE14-734F8BBD35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receiving mode, the SIR represent the receiver sensitivity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dirty="0"/>
                  <a:t> is the signal that will be received if 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/>
                  <a:t>generates an impulse</a:t>
                </a:r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8EDA5B09-E836-A182-BE14-734F8BBD35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71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ירח 3">
            <a:extLst>
              <a:ext uri="{FF2B5EF4-FFF2-40B4-BE49-F238E27FC236}">
                <a16:creationId xmlns:a16="http://schemas.microsoft.com/office/drawing/2014/main" id="{478A2D37-238C-AD05-A9C8-6C5FA60D62F2}"/>
              </a:ext>
            </a:extLst>
          </p:cNvPr>
          <p:cNvSpPr/>
          <p:nvPr/>
        </p:nvSpPr>
        <p:spPr>
          <a:xfrm>
            <a:off x="7248144" y="4119372"/>
            <a:ext cx="585216" cy="1335024"/>
          </a:xfrm>
          <a:prstGeom prst="mo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אליפסה 4">
            <a:extLst>
              <a:ext uri="{FF2B5EF4-FFF2-40B4-BE49-F238E27FC236}">
                <a16:creationId xmlns:a16="http://schemas.microsoft.com/office/drawing/2014/main" id="{C02B09C9-5FB4-9F7F-1961-EB0BC56583F4}"/>
              </a:ext>
            </a:extLst>
          </p:cNvPr>
          <p:cNvSpPr/>
          <p:nvPr/>
        </p:nvSpPr>
        <p:spPr>
          <a:xfrm>
            <a:off x="8439912" y="4407408"/>
            <a:ext cx="82296" cy="7315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אליפסה 5">
            <a:extLst>
              <a:ext uri="{FF2B5EF4-FFF2-40B4-BE49-F238E27FC236}">
                <a16:creationId xmlns:a16="http://schemas.microsoft.com/office/drawing/2014/main" id="{5A4B4216-9CBA-7506-96D4-B6E856A2A76C}"/>
              </a:ext>
            </a:extLst>
          </p:cNvPr>
          <p:cNvSpPr/>
          <p:nvPr/>
        </p:nvSpPr>
        <p:spPr>
          <a:xfrm>
            <a:off x="8522208" y="4733544"/>
            <a:ext cx="82296" cy="7315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אליפסה 6">
            <a:extLst>
              <a:ext uri="{FF2B5EF4-FFF2-40B4-BE49-F238E27FC236}">
                <a16:creationId xmlns:a16="http://schemas.microsoft.com/office/drawing/2014/main" id="{E267EAB3-1C60-3B40-9C6E-015DFDE351FB}"/>
              </a:ext>
            </a:extLst>
          </p:cNvPr>
          <p:cNvSpPr/>
          <p:nvPr/>
        </p:nvSpPr>
        <p:spPr>
          <a:xfrm>
            <a:off x="8604504" y="5059680"/>
            <a:ext cx="82296" cy="7315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אליפסה 7">
            <a:extLst>
              <a:ext uri="{FF2B5EF4-FFF2-40B4-BE49-F238E27FC236}">
                <a16:creationId xmlns:a16="http://schemas.microsoft.com/office/drawing/2014/main" id="{E0D0DB15-5F9E-E545-81F6-0B5CAA8EBC96}"/>
              </a:ext>
            </a:extLst>
          </p:cNvPr>
          <p:cNvSpPr/>
          <p:nvPr/>
        </p:nvSpPr>
        <p:spPr>
          <a:xfrm>
            <a:off x="7752588" y="3776472"/>
            <a:ext cx="1456944" cy="1335024"/>
          </a:xfrm>
          <a:prstGeom prst="ellipse">
            <a:avLst/>
          </a:prstGeom>
          <a:noFill/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2" name="מחבר ישר 11">
            <a:extLst>
              <a:ext uri="{FF2B5EF4-FFF2-40B4-BE49-F238E27FC236}">
                <a16:creationId xmlns:a16="http://schemas.microsoft.com/office/drawing/2014/main" id="{4BBE2A71-E443-5773-CA18-5316CEC7FFFE}"/>
              </a:ext>
            </a:extLst>
          </p:cNvPr>
          <p:cNvCxnSpPr>
            <a:cxnSpLocks/>
            <a:stCxn id="5" idx="6"/>
            <a:endCxn id="4" idx="3"/>
          </p:cNvCxnSpPr>
          <p:nvPr/>
        </p:nvCxnSpPr>
        <p:spPr>
          <a:xfrm flipH="1">
            <a:off x="7540752" y="4443984"/>
            <a:ext cx="981456" cy="3429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אליפסה 12">
            <a:extLst>
              <a:ext uri="{FF2B5EF4-FFF2-40B4-BE49-F238E27FC236}">
                <a16:creationId xmlns:a16="http://schemas.microsoft.com/office/drawing/2014/main" id="{B0F5FFCA-DDD8-0206-027F-877C971B1AD3}"/>
              </a:ext>
            </a:extLst>
          </p:cNvPr>
          <p:cNvSpPr/>
          <p:nvPr/>
        </p:nvSpPr>
        <p:spPr>
          <a:xfrm>
            <a:off x="7834884" y="4102608"/>
            <a:ext cx="1456944" cy="1335024"/>
          </a:xfrm>
          <a:prstGeom prst="ellipse">
            <a:avLst/>
          </a:prstGeom>
          <a:noFill/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אליפסה 13">
            <a:extLst>
              <a:ext uri="{FF2B5EF4-FFF2-40B4-BE49-F238E27FC236}">
                <a16:creationId xmlns:a16="http://schemas.microsoft.com/office/drawing/2014/main" id="{05D5EF6E-94F5-4846-D9D0-B862C7177BE8}"/>
              </a:ext>
            </a:extLst>
          </p:cNvPr>
          <p:cNvSpPr/>
          <p:nvPr/>
        </p:nvSpPr>
        <p:spPr>
          <a:xfrm>
            <a:off x="7918704" y="4428744"/>
            <a:ext cx="1456944" cy="1335024"/>
          </a:xfrm>
          <a:prstGeom prst="ellipse">
            <a:avLst/>
          </a:prstGeom>
          <a:noFill/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873E8D7A-7BD3-8DDA-26FE-311472DA3AD0}"/>
              </a:ext>
            </a:extLst>
          </p:cNvPr>
          <p:cNvSpPr txBox="1"/>
          <p:nvPr/>
        </p:nvSpPr>
        <p:spPr>
          <a:xfrm>
            <a:off x="6467094" y="4290244"/>
            <a:ext cx="911352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transducer</a:t>
            </a:r>
            <a:endParaRPr lang="he-IL" sz="1200" dirty="0"/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1D4F448F-939A-16DE-97EB-5E9B4EE041E1}"/>
              </a:ext>
            </a:extLst>
          </p:cNvPr>
          <p:cNvSpPr txBox="1"/>
          <p:nvPr/>
        </p:nvSpPr>
        <p:spPr>
          <a:xfrm>
            <a:off x="8031480" y="4603403"/>
            <a:ext cx="66675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1200" dirty="0"/>
              <a:t>Point sources</a:t>
            </a:r>
            <a:endParaRPr lang="he-IL" sz="1200" dirty="0"/>
          </a:p>
        </p:txBody>
      </p:sp>
    </p:spTree>
    <p:extLst>
      <p:ext uri="{BB962C8B-B14F-4D97-AF65-F5344CB8AC3E}">
        <p14:creationId xmlns:p14="http://schemas.microsoft.com/office/powerpoint/2010/main" val="383566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80A1A3FF-2C36-390C-F8E3-4983211192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SAFT SIR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80A1A3FF-2C36-390C-F8E3-4983211192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b="-36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DDCC3843-E718-4B67-A975-C563C5C92F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62211" y="1928813"/>
            <a:ext cx="8667578" cy="4564062"/>
          </a:xfrm>
        </p:spPr>
      </p:pic>
    </p:spTree>
    <p:extLst>
      <p:ext uri="{BB962C8B-B14F-4D97-AF65-F5344CB8AC3E}">
        <p14:creationId xmlns:p14="http://schemas.microsoft.com/office/powerpoint/2010/main" val="32523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80A1A3FF-2C36-390C-F8E3-4983211192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SAFT SIR CF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80A1A3FF-2C36-390C-F8E3-4983211192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b="-36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מציין מיקום תוכן 8">
            <a:extLst>
              <a:ext uri="{FF2B5EF4-FFF2-40B4-BE49-F238E27FC236}">
                <a16:creationId xmlns:a16="http://schemas.microsoft.com/office/drawing/2014/main" id="{5BF98815-0410-A0C4-597A-17A185B0C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95027" y="1909959"/>
            <a:ext cx="8601945" cy="4698230"/>
          </a:xfrm>
        </p:spPr>
      </p:pic>
    </p:spTree>
    <p:extLst>
      <p:ext uri="{BB962C8B-B14F-4D97-AF65-F5344CB8AC3E}">
        <p14:creationId xmlns:p14="http://schemas.microsoft.com/office/powerpoint/2010/main" val="300425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DFFC0657-3D0B-B6A8-8C5D-F1F922DEF32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Noisy Sinogram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DFFC0657-3D0B-B6A8-8C5D-F1F922DEF3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b="-36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8CC7CE75-9970-8663-812A-D5FA02617E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09491" y="2030413"/>
            <a:ext cx="8573018" cy="4573988"/>
          </a:xfrm>
        </p:spPr>
      </p:pic>
    </p:spTree>
    <p:extLst>
      <p:ext uri="{BB962C8B-B14F-4D97-AF65-F5344CB8AC3E}">
        <p14:creationId xmlns:p14="http://schemas.microsoft.com/office/powerpoint/2010/main" val="156373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80A1A3FF-2C36-390C-F8E3-4983211192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SAFT Noisy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80A1A3FF-2C36-390C-F8E3-4983211192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b="-36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1891D31E-3957-AA06-B8FE-D0C5A527F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16951" y="1928813"/>
            <a:ext cx="8358097" cy="4564062"/>
          </a:xfrm>
        </p:spPr>
      </p:pic>
    </p:spTree>
    <p:extLst>
      <p:ext uri="{BB962C8B-B14F-4D97-AF65-F5344CB8AC3E}">
        <p14:creationId xmlns:p14="http://schemas.microsoft.com/office/powerpoint/2010/main" val="83892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80A1A3FF-2C36-390C-F8E3-4983211192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SAFT CF Noisy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80A1A3FF-2C36-390C-F8E3-4983211192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b="-36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372957D6-A0E0-370E-1F08-37492F6D9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8761" y="1919287"/>
            <a:ext cx="8694478" cy="4662487"/>
          </a:xfrm>
        </p:spPr>
      </p:pic>
    </p:spTree>
    <p:extLst>
      <p:ext uri="{BB962C8B-B14F-4D97-AF65-F5344CB8AC3E}">
        <p14:creationId xmlns:p14="http://schemas.microsoft.com/office/powerpoint/2010/main" val="156278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80A1A3FF-2C36-390C-F8E3-4983211192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SAFT SIR Noisy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80A1A3FF-2C36-390C-F8E3-4983211192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b="-36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429C5D58-1423-187C-E489-D4603A234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97064" y="1909959"/>
            <a:ext cx="8597871" cy="4699088"/>
          </a:xfrm>
        </p:spPr>
      </p:pic>
    </p:spTree>
    <p:extLst>
      <p:ext uri="{BB962C8B-B14F-4D97-AF65-F5344CB8AC3E}">
        <p14:creationId xmlns:p14="http://schemas.microsoft.com/office/powerpoint/2010/main" val="38822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80A1A3FF-2C36-390C-F8E3-4983211192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SAFT SIR CF Noisy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2" name="כותרת 1">
                <a:extLst>
                  <a:ext uri="{FF2B5EF4-FFF2-40B4-BE49-F238E27FC236}">
                    <a16:creationId xmlns:a16="http://schemas.microsoft.com/office/drawing/2014/main" id="{80A1A3FF-2C36-390C-F8E3-4983211192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b="-368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A4A6783C-532E-D69E-9415-5A8F60ECD8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32836" y="1928813"/>
            <a:ext cx="8361234" cy="4583196"/>
          </a:xfrm>
        </p:spPr>
      </p:pic>
    </p:spTree>
    <p:extLst>
      <p:ext uri="{BB962C8B-B14F-4D97-AF65-F5344CB8AC3E}">
        <p14:creationId xmlns:p14="http://schemas.microsoft.com/office/powerpoint/2010/main" val="8858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C2B4407-A714-37F1-10AC-DD50CF8DA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Sinogram 15% Noise </a:t>
            </a:r>
            <a:endParaRPr lang="he-IL" dirty="0"/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C32B71C9-9F75-BE9A-E0E4-2CB5BE6CE2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3429" y="1928813"/>
            <a:ext cx="8545142" cy="4564062"/>
          </a:xfrm>
        </p:spPr>
      </p:pic>
    </p:spTree>
    <p:extLst>
      <p:ext uri="{BB962C8B-B14F-4D97-AF65-F5344CB8AC3E}">
        <p14:creationId xmlns:p14="http://schemas.microsoft.com/office/powerpoint/2010/main" val="339127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AEFD298-8186-8EFD-6685-D0EBC1B70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SAFT SIR CF 10% Noise</a:t>
            </a:r>
            <a:endParaRPr lang="he-IL" dirty="0"/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7D6BF217-C92E-83B2-8BB9-82847F6258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7850" y="1855660"/>
            <a:ext cx="8816300" cy="4837747"/>
          </a:xfrm>
        </p:spPr>
      </p:pic>
    </p:spTree>
    <p:extLst>
      <p:ext uri="{BB962C8B-B14F-4D97-AF65-F5344CB8AC3E}">
        <p14:creationId xmlns:p14="http://schemas.microsoft.com/office/powerpoint/2010/main" val="258252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0B3FDA8-D1D8-CF04-52F5-DA2E147C0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SAFT Just Delay</a:t>
            </a:r>
            <a:endParaRPr lang="he-IL" dirty="0"/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2852512D-2646-BD46-98C2-5F5B3201D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5633" y="2056942"/>
            <a:ext cx="8280733" cy="4435933"/>
          </a:xfrm>
        </p:spPr>
      </p:pic>
    </p:spTree>
    <p:extLst>
      <p:ext uri="{BB962C8B-B14F-4D97-AF65-F5344CB8AC3E}">
        <p14:creationId xmlns:p14="http://schemas.microsoft.com/office/powerpoint/2010/main" val="823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3ECB4DE-9350-206D-2B84-E3290F593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Derivative Computation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DCA96F4-0191-B4ED-0FCA-7D04400A5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order to avoid numerical errors in SAFT summation we smoothen the derivative operation using a gaussian approximation. </a:t>
            </a:r>
          </a:p>
          <a:p>
            <a:r>
              <a:rPr lang="en-US" dirty="0"/>
              <a:t>Each point is convolved with the derivative of a gaussian instead of a simple numerical derivative.</a:t>
            </a:r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71B12A5-8A1F-0D2B-114D-C34F03377B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</a:blip>
          <a:srcRect l="1650"/>
          <a:stretch/>
        </p:blipFill>
        <p:spPr>
          <a:xfrm>
            <a:off x="4359007" y="4325951"/>
            <a:ext cx="2083667" cy="16537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תיבת טקסט 4">
                <a:extLst>
                  <a:ext uri="{FF2B5EF4-FFF2-40B4-BE49-F238E27FC236}">
                    <a16:creationId xmlns:a16="http://schemas.microsoft.com/office/drawing/2014/main" id="{233D8C64-2979-7526-52A2-3ED56A5BAA1C}"/>
                  </a:ext>
                </a:extLst>
              </p:cNvPr>
              <p:cNvSpPr txBox="1"/>
              <p:nvPr/>
            </p:nvSpPr>
            <p:spPr>
              <a:xfrm>
                <a:off x="3519350" y="4690680"/>
                <a:ext cx="587604" cy="64633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e-IL" sz="36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he-IL" b="0" dirty="0"/>
              </a:p>
            </p:txBody>
          </p:sp>
        </mc:Choice>
        <mc:Fallback xmlns="">
          <p:sp>
            <p:nvSpPr>
              <p:cNvPr id="5" name="תיבת טקסט 4">
                <a:extLst>
                  <a:ext uri="{FF2B5EF4-FFF2-40B4-BE49-F238E27FC236}">
                    <a16:creationId xmlns:a16="http://schemas.microsoft.com/office/drawing/2014/main" id="{233D8C64-2979-7526-52A2-3ED56A5BA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350" y="4690680"/>
                <a:ext cx="587604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תיבת טקסט 5">
                <a:extLst>
                  <a:ext uri="{FF2B5EF4-FFF2-40B4-BE49-F238E27FC236}">
                    <a16:creationId xmlns:a16="http://schemas.microsoft.com/office/drawing/2014/main" id="{9E952D3D-32BD-1FB1-AEB6-26C450C99C54}"/>
                  </a:ext>
                </a:extLst>
              </p:cNvPr>
              <p:cNvSpPr txBox="1"/>
              <p:nvPr/>
            </p:nvSpPr>
            <p:spPr>
              <a:xfrm>
                <a:off x="6494302" y="4690680"/>
                <a:ext cx="587604" cy="64633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e-IL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he-IL" b="0" dirty="0"/>
              </a:p>
            </p:txBody>
          </p:sp>
        </mc:Choice>
        <mc:Fallback xmlns="">
          <p:sp>
            <p:nvSpPr>
              <p:cNvPr id="6" name="תיבת טקסט 5">
                <a:extLst>
                  <a:ext uri="{FF2B5EF4-FFF2-40B4-BE49-F238E27FC236}">
                    <a16:creationId xmlns:a16="http://schemas.microsoft.com/office/drawing/2014/main" id="{9E952D3D-32BD-1FB1-AEB6-26C450C99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302" y="4690680"/>
                <a:ext cx="587604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תיבת טקסט 6">
                <a:extLst>
                  <a:ext uri="{FF2B5EF4-FFF2-40B4-BE49-F238E27FC236}">
                    <a16:creationId xmlns:a16="http://schemas.microsoft.com/office/drawing/2014/main" id="{C442C005-E85A-94AA-C158-1EC253E6C841}"/>
                  </a:ext>
                </a:extLst>
              </p:cNvPr>
              <p:cNvSpPr txBox="1"/>
              <p:nvPr/>
            </p:nvSpPr>
            <p:spPr>
              <a:xfrm>
                <a:off x="7474172" y="4829179"/>
                <a:ext cx="858065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he-IL" b="0" dirty="0"/>
              </a:p>
            </p:txBody>
          </p:sp>
        </mc:Choice>
        <mc:Fallback xmlns="">
          <p:sp>
            <p:nvSpPr>
              <p:cNvPr id="7" name="תיבת טקסט 6">
                <a:extLst>
                  <a:ext uri="{FF2B5EF4-FFF2-40B4-BE49-F238E27FC236}">
                    <a16:creationId xmlns:a16="http://schemas.microsoft.com/office/drawing/2014/main" id="{C442C005-E85A-94AA-C158-1EC253E6C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4172" y="4829179"/>
                <a:ext cx="858065" cy="369332"/>
              </a:xfrm>
              <a:prstGeom prst="rect">
                <a:avLst/>
              </a:prstGeom>
              <a:blipFill>
                <a:blip r:embed="rId5"/>
                <a:stretch>
                  <a:fillRect t="-21311" b="-819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626E1726-C0A4-EB71-7EFF-485BEA78AE8E}"/>
                  </a:ext>
                </a:extLst>
              </p:cNvPr>
              <p:cNvSpPr txBox="1"/>
              <p:nvPr/>
            </p:nvSpPr>
            <p:spPr>
              <a:xfrm>
                <a:off x="2502713" y="4829179"/>
                <a:ext cx="858065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he-IL" b="0" dirty="0"/>
              </a:p>
            </p:txBody>
          </p:sp>
        </mc:Choice>
        <mc:Fallback xmlns="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626E1726-C0A4-EB71-7EFF-485BEA78A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713" y="4829179"/>
                <a:ext cx="858065" cy="369332"/>
              </a:xfrm>
              <a:prstGeom prst="rect">
                <a:avLst/>
              </a:prstGeom>
              <a:blipFill>
                <a:blip r:embed="rId6"/>
                <a:stretch>
                  <a:fillRect t="-2131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7398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ABE443E-833F-2DFF-4E16-FC2C5E30F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 summation </a:t>
            </a:r>
            <a:endParaRPr lang="he-IL" dirty="0"/>
          </a:p>
        </p:txBody>
      </p:sp>
      <p:pic>
        <p:nvPicPr>
          <p:cNvPr id="8" name="מציין מיקום תוכן 7">
            <a:extLst>
              <a:ext uri="{FF2B5EF4-FFF2-40B4-BE49-F238E27FC236}">
                <a16:creationId xmlns:a16="http://schemas.microsoft.com/office/drawing/2014/main" id="{43EAE2EF-F013-584D-0880-1A4CEBD763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7040" y="1966520"/>
            <a:ext cx="3112173" cy="4282302"/>
          </a:xfr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67C3A6CF-2F19-AC63-AB4B-F4F29E31A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830" y="2352792"/>
            <a:ext cx="4740843" cy="36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865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ABE443E-833F-2DFF-4E16-FC2C5E30F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 summation </a:t>
            </a:r>
            <a:endParaRPr lang="he-IL" dirty="0"/>
          </a:p>
        </p:txBody>
      </p:sp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9A7242F4-04A5-380A-DBE4-B68E63E931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39900" y="2033523"/>
            <a:ext cx="3369997" cy="4252912"/>
          </a:xfr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D461E491-8442-FD66-8E09-9ABE13BF6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015" y="2270757"/>
            <a:ext cx="4775445" cy="377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26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3ECB4DE-9350-206D-2B84-E3290F593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Derivative Computation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ADCA96F4-0191-B4ED-0FCA-7D04400A57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new derivative can be considered as convolving the old derivative with a gaussian.</a:t>
                </a:r>
              </a:p>
              <a:p>
                <a:r>
                  <a:rPr lang="en-US" dirty="0"/>
                  <a:t>The width of the gaussian chosen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e-IL" b="0" i="1" smtClean="0">
                            <a:latin typeface="Cambria Math" panose="02040503050406030204" pitchFamily="18" charset="0"/>
                          </a:rPr>
                          <m:t>50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he-IL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ADCA96F4-0191-B4ED-0FCA-7D04400A57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717" r="-144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תמונה 12">
            <a:extLst>
              <a:ext uri="{FF2B5EF4-FFF2-40B4-BE49-F238E27FC236}">
                <a16:creationId xmlns:a16="http://schemas.microsoft.com/office/drawing/2014/main" id="{183E24AD-F0B3-240D-F94C-692C8B9FB2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</a:blip>
          <a:srcRect l="1650"/>
          <a:stretch/>
        </p:blipFill>
        <p:spPr>
          <a:xfrm>
            <a:off x="7311757" y="4550872"/>
            <a:ext cx="2083667" cy="16537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תיבת טקסט 13">
                <a:extLst>
                  <a:ext uri="{FF2B5EF4-FFF2-40B4-BE49-F238E27FC236}">
                    <a16:creationId xmlns:a16="http://schemas.microsoft.com/office/drawing/2014/main" id="{7C1F7E71-CA06-9D22-6753-97223583EE07}"/>
                  </a:ext>
                </a:extLst>
              </p:cNvPr>
              <p:cNvSpPr txBox="1"/>
              <p:nvPr/>
            </p:nvSpPr>
            <p:spPr>
              <a:xfrm>
                <a:off x="3519350" y="5054575"/>
                <a:ext cx="587604" cy="64633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e-IL" sz="36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he-IL" b="0" dirty="0"/>
              </a:p>
            </p:txBody>
          </p:sp>
        </mc:Choice>
        <mc:Fallback xmlns="">
          <p:sp>
            <p:nvSpPr>
              <p:cNvPr id="14" name="תיבת טקסט 13">
                <a:extLst>
                  <a:ext uri="{FF2B5EF4-FFF2-40B4-BE49-F238E27FC236}">
                    <a16:creationId xmlns:a16="http://schemas.microsoft.com/office/drawing/2014/main" id="{7C1F7E71-CA06-9D22-6753-97223583E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350" y="5054575"/>
                <a:ext cx="58760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תיבת טקסט 14">
                <a:extLst>
                  <a:ext uri="{FF2B5EF4-FFF2-40B4-BE49-F238E27FC236}">
                    <a16:creationId xmlns:a16="http://schemas.microsoft.com/office/drawing/2014/main" id="{9157C8C5-09C3-0076-2086-3E0B1A157557}"/>
                  </a:ext>
                </a:extLst>
              </p:cNvPr>
              <p:cNvSpPr txBox="1"/>
              <p:nvPr/>
            </p:nvSpPr>
            <p:spPr>
              <a:xfrm>
                <a:off x="6494302" y="5054575"/>
                <a:ext cx="587604" cy="64633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e-IL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he-IL" b="0" dirty="0"/>
              </a:p>
            </p:txBody>
          </p:sp>
        </mc:Choice>
        <mc:Fallback xmlns="">
          <p:sp>
            <p:nvSpPr>
              <p:cNvPr id="15" name="תיבת טקסט 14">
                <a:extLst>
                  <a:ext uri="{FF2B5EF4-FFF2-40B4-BE49-F238E27FC236}">
                    <a16:creationId xmlns:a16="http://schemas.microsoft.com/office/drawing/2014/main" id="{9157C8C5-09C3-0076-2086-3E0B1A157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302" y="5054575"/>
                <a:ext cx="587604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תמונה 18">
            <a:extLst>
              <a:ext uri="{FF2B5EF4-FFF2-40B4-BE49-F238E27FC236}">
                <a16:creationId xmlns:a16="http://schemas.microsoft.com/office/drawing/2014/main" id="{055C7D38-4CFB-0332-776A-C2B4A7FC0A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2431" y="4580774"/>
            <a:ext cx="1333569" cy="1593932"/>
          </a:xfrm>
          <a:prstGeom prst="rect">
            <a:avLst/>
          </a:prstGeom>
        </p:spPr>
      </p:pic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51A0849D-5618-E58A-08EF-869557143FC6}"/>
              </a:ext>
            </a:extLst>
          </p:cNvPr>
          <p:cNvSpPr txBox="1"/>
          <p:nvPr/>
        </p:nvSpPr>
        <p:spPr>
          <a:xfrm>
            <a:off x="1916619" y="3933082"/>
            <a:ext cx="77394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HPF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01CFAF5E-E65B-40F1-38B0-1C5A10500A70}"/>
              </a:ext>
            </a:extLst>
          </p:cNvPr>
          <p:cNvSpPr txBox="1"/>
          <p:nvPr/>
        </p:nvSpPr>
        <p:spPr>
          <a:xfrm>
            <a:off x="5042242" y="3957594"/>
            <a:ext cx="77394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LPF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AA466346-042A-0F43-7453-B53BA4F4E1BB}"/>
              </a:ext>
            </a:extLst>
          </p:cNvPr>
          <p:cNvSpPr txBox="1"/>
          <p:nvPr/>
        </p:nvSpPr>
        <p:spPr>
          <a:xfrm>
            <a:off x="7966617" y="3957592"/>
            <a:ext cx="77394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BPF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4" name="תמונה 23">
            <a:extLst>
              <a:ext uri="{FF2B5EF4-FFF2-40B4-BE49-F238E27FC236}">
                <a16:creationId xmlns:a16="http://schemas.microsoft.com/office/drawing/2014/main" id="{C30D18A0-8975-A93C-A399-A103F7BCE0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8161" y="4514095"/>
            <a:ext cx="2190863" cy="172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93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B8AFF-966C-43B7-8EDE-24288F0DF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Sinogram Results – Simulation Conditions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13318F1-C22F-468B-8BA5-87B22A3BE9D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928581284"/>
                  </p:ext>
                </p:extLst>
              </p:nvPr>
            </p:nvGraphicFramePr>
            <p:xfrm>
              <a:off x="838200" y="1797405"/>
              <a:ext cx="8744712" cy="4996314"/>
            </p:xfrm>
            <a:graphic>
              <a:graphicData uri="http://schemas.openxmlformats.org/drawingml/2006/table">
                <a:tbl>
                  <a:tblPr firstRow="1" bandRow="1">
                    <a:tableStyleId>{EB9631B5-78F2-41C9-869B-9F39066F8104}</a:tableStyleId>
                  </a:tblPr>
                  <a:tblGrid>
                    <a:gridCol w="4561223">
                      <a:extLst>
                        <a:ext uri="{9D8B030D-6E8A-4147-A177-3AD203B41FA5}">
                          <a16:colId xmlns:a16="http://schemas.microsoft.com/office/drawing/2014/main" val="545835727"/>
                        </a:ext>
                      </a:extLst>
                    </a:gridCol>
                    <a:gridCol w="1512066">
                      <a:extLst>
                        <a:ext uri="{9D8B030D-6E8A-4147-A177-3AD203B41FA5}">
                          <a16:colId xmlns:a16="http://schemas.microsoft.com/office/drawing/2014/main" val="3099665285"/>
                        </a:ext>
                      </a:extLst>
                    </a:gridCol>
                    <a:gridCol w="1397506">
                      <a:extLst>
                        <a:ext uri="{9D8B030D-6E8A-4147-A177-3AD203B41FA5}">
                          <a16:colId xmlns:a16="http://schemas.microsoft.com/office/drawing/2014/main" val="2368627562"/>
                        </a:ext>
                      </a:extLst>
                    </a:gridCol>
                    <a:gridCol w="1273917">
                      <a:extLst>
                        <a:ext uri="{9D8B030D-6E8A-4147-A177-3AD203B41FA5}">
                          <a16:colId xmlns:a16="http://schemas.microsoft.com/office/drawing/2014/main" val="762548886"/>
                        </a:ext>
                      </a:extLst>
                    </a:gridCol>
                  </a:tblGrid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Parameter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Notation 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Unit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Value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0746"/>
                      </a:ext>
                    </a:extLst>
                  </a:tr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Sensor diameter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mm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9751811"/>
                      </a:ext>
                    </a:extLst>
                  </a:tr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Focal length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mm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12.3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7484255"/>
                      </a:ext>
                    </a:extLst>
                  </a:tr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Speed of sound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m/s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1480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3080314"/>
                      </a:ext>
                    </a:extLst>
                  </a:tr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Time Oversampling factor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-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-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5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3578993"/>
                      </a:ext>
                    </a:extLst>
                  </a:tr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Image width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oMath>
                          </a14:m>
                          <a:r>
                            <a:rPr lang="en-US" sz="2400" dirty="0"/>
                            <a:t> 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mm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4.1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0956624"/>
                      </a:ext>
                    </a:extLst>
                  </a:tr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Spatial resolution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/>
                            <a:t> 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Pixels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250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1410823"/>
                      </a:ext>
                    </a:extLst>
                  </a:tr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Detector number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-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-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250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5178699"/>
                      </a:ext>
                    </a:extLst>
                  </a:tr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Space between points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/>
                            <a:t> 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mm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0.416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03668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13318F1-C22F-468B-8BA5-87B22A3BE9D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928581284"/>
                  </p:ext>
                </p:extLst>
              </p:nvPr>
            </p:nvGraphicFramePr>
            <p:xfrm>
              <a:off x="838200" y="1797405"/>
              <a:ext cx="8744712" cy="4996314"/>
            </p:xfrm>
            <a:graphic>
              <a:graphicData uri="http://schemas.openxmlformats.org/drawingml/2006/table">
                <a:tbl>
                  <a:tblPr firstRow="1" bandRow="1">
                    <a:tableStyleId>{EB9631B5-78F2-41C9-869B-9F39066F8104}</a:tableStyleId>
                  </a:tblPr>
                  <a:tblGrid>
                    <a:gridCol w="4561223">
                      <a:extLst>
                        <a:ext uri="{9D8B030D-6E8A-4147-A177-3AD203B41FA5}">
                          <a16:colId xmlns:a16="http://schemas.microsoft.com/office/drawing/2014/main" val="545835727"/>
                        </a:ext>
                      </a:extLst>
                    </a:gridCol>
                    <a:gridCol w="1512066">
                      <a:extLst>
                        <a:ext uri="{9D8B030D-6E8A-4147-A177-3AD203B41FA5}">
                          <a16:colId xmlns:a16="http://schemas.microsoft.com/office/drawing/2014/main" val="3099665285"/>
                        </a:ext>
                      </a:extLst>
                    </a:gridCol>
                    <a:gridCol w="1397506">
                      <a:extLst>
                        <a:ext uri="{9D8B030D-6E8A-4147-A177-3AD203B41FA5}">
                          <a16:colId xmlns:a16="http://schemas.microsoft.com/office/drawing/2014/main" val="2368627562"/>
                        </a:ext>
                      </a:extLst>
                    </a:gridCol>
                    <a:gridCol w="1273917">
                      <a:extLst>
                        <a:ext uri="{9D8B030D-6E8A-4147-A177-3AD203B41FA5}">
                          <a16:colId xmlns:a16="http://schemas.microsoft.com/office/drawing/2014/main" val="762548886"/>
                        </a:ext>
                      </a:extLst>
                    </a:gridCol>
                  </a:tblGrid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Parameter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Notation 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Unit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Value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520746"/>
                      </a:ext>
                    </a:extLst>
                  </a:tr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Sensor diameter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2"/>
                          <a:stretch>
                            <a:fillRect l="-300402" t="-107692" r="-177108" b="-7087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mm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11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9751811"/>
                      </a:ext>
                    </a:extLst>
                  </a:tr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Focal length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2"/>
                          <a:stretch>
                            <a:fillRect l="-300402" t="-205435" r="-177108" b="-601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mm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12.3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7484255"/>
                      </a:ext>
                    </a:extLst>
                  </a:tr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Speed of sound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2"/>
                          <a:stretch>
                            <a:fillRect l="-300402" t="-308791" r="-177108" b="-5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m/s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1480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3080314"/>
                      </a:ext>
                    </a:extLst>
                  </a:tr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Time Oversampling factor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-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-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5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3578993"/>
                      </a:ext>
                    </a:extLst>
                  </a:tr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Image width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2"/>
                          <a:stretch>
                            <a:fillRect l="-300402" t="-508791" r="-177108" b="-3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mm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4.1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0956624"/>
                      </a:ext>
                    </a:extLst>
                  </a:tr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Spatial resolution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2"/>
                          <a:stretch>
                            <a:fillRect l="-300402" t="-602174" r="-177108" b="-2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Pixels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250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1410823"/>
                      </a:ext>
                    </a:extLst>
                  </a:tr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Detector number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-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-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250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5178699"/>
                      </a:ext>
                    </a:extLst>
                  </a:tr>
                  <a:tr h="55514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Space between points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2"/>
                          <a:stretch>
                            <a:fillRect l="-300402" t="-809890" r="-177108" b="-65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mm</a:t>
                          </a:r>
                          <a:endParaRPr lang="en-IL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0.416</a:t>
                          </a:r>
                          <a:endParaRPr lang="en-IL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036682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1860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A687D5E-A9D5-E360-206C-3A17C248F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 Sinogram</a:t>
            </a:r>
            <a:endParaRPr lang="he-IL" dirty="0"/>
          </a:p>
        </p:txBody>
      </p:sp>
      <p:pic>
        <p:nvPicPr>
          <p:cNvPr id="9" name="מציין מיקום תוכן 8">
            <a:extLst>
              <a:ext uri="{FF2B5EF4-FFF2-40B4-BE49-F238E27FC236}">
                <a16:creationId xmlns:a16="http://schemas.microsoft.com/office/drawing/2014/main" id="{BEAB8EB1-6CBB-C116-FD8C-453786790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4496" y="2800323"/>
            <a:ext cx="7703008" cy="2060927"/>
          </a:xfrm>
        </p:spPr>
      </p:pic>
    </p:spTree>
    <p:extLst>
      <p:ext uri="{BB962C8B-B14F-4D97-AF65-F5344CB8AC3E}">
        <p14:creationId xmlns:p14="http://schemas.microsoft.com/office/powerpoint/2010/main" val="46004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ketchyVTI">
  <a:themeElements>
    <a:clrScheme name="כחול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2">
      <a:majorFont>
        <a:latin typeface="Narkisim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29132</TotalTime>
  <Words>1033</Words>
  <Application>Microsoft Office PowerPoint</Application>
  <PresentationFormat>מסך רחב</PresentationFormat>
  <Paragraphs>253</Paragraphs>
  <Slides>61</Slides>
  <Notes>7</Notes>
  <HiddenSlides>1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61</vt:i4>
      </vt:variant>
    </vt:vector>
  </HeadingPairs>
  <TitlesOfParts>
    <vt:vector size="66" baseType="lpstr">
      <vt:lpstr>Arial</vt:lpstr>
      <vt:lpstr>Calibri</vt:lpstr>
      <vt:lpstr>Cambria Math</vt:lpstr>
      <vt:lpstr>Narkisim</vt:lpstr>
      <vt:lpstr>SketchyVTI</vt:lpstr>
      <vt:lpstr>SAFT Techniques Review</vt:lpstr>
      <vt:lpstr>Agenda</vt:lpstr>
      <vt:lpstr>Sinogram Algorithm – Inputs and Outputs</vt:lpstr>
      <vt:lpstr>SIR in the Paper</vt:lpstr>
      <vt:lpstr>Interpretation for Receiving Mode</vt:lpstr>
      <vt:lpstr>Time Derivative Computation</vt:lpstr>
      <vt:lpstr>Time Derivative Computation</vt:lpstr>
      <vt:lpstr>Sinogram Results – Simulation Conditions</vt:lpstr>
      <vt:lpstr>Paper Sinogram</vt:lpstr>
      <vt:lpstr>Sinogram – Simple Derivative</vt:lpstr>
      <vt:lpstr>SAFT – Simple Derivative</vt:lpstr>
      <vt:lpstr>SAFT Noisy </vt:lpstr>
      <vt:lpstr>Sinogram – Gaussian Derivative</vt:lpstr>
      <vt:lpstr>SAFT – Gaussian Derivative</vt:lpstr>
      <vt:lpstr>Arch summation </vt:lpstr>
      <vt:lpstr>SNR Analysis </vt:lpstr>
      <vt:lpstr>Sinogram Results – Simulation Conditions</vt:lpstr>
      <vt:lpstr>Noisy Sinogram – σ=15% of maxima </vt:lpstr>
      <vt:lpstr>SAFT</vt:lpstr>
      <vt:lpstr>SAFT SIR Noisy</vt:lpstr>
      <vt:lpstr>SNR Comparison</vt:lpstr>
      <vt:lpstr>SNR Paper Results</vt:lpstr>
      <vt:lpstr>Sinogram Results – Simulation Conditions</vt:lpstr>
      <vt:lpstr>Noisy Sinogram – σ=15% of maxima </vt:lpstr>
      <vt:lpstr>SAFT</vt:lpstr>
      <vt:lpstr>SAFT SIR Noisy</vt:lpstr>
      <vt:lpstr>SNR Comparison</vt:lpstr>
      <vt:lpstr>Backup</vt:lpstr>
      <vt:lpstr>References</vt:lpstr>
      <vt:lpstr>Basic SAFT </vt:lpstr>
      <vt:lpstr>Basic SAFT – Important points</vt:lpstr>
      <vt:lpstr>Coherence Factor</vt:lpstr>
      <vt:lpstr>SIR SAFT</vt:lpstr>
      <vt:lpstr>SIR SAFT -  another approach </vt:lpstr>
      <vt:lpstr>SAFT SIR – Hyperbolic Geometry</vt:lpstr>
      <vt:lpstr>DMAS SAFT</vt:lpstr>
      <vt:lpstr>DMAS SAFT – Why Filter?</vt:lpstr>
      <vt:lpstr>2D-SAFT </vt:lpstr>
      <vt:lpstr>Adaptive SAFT</vt:lpstr>
      <vt:lpstr>2D Methods Comparison</vt:lpstr>
      <vt:lpstr>Summary</vt:lpstr>
      <vt:lpstr>SAFT Paper Results</vt:lpstr>
      <vt:lpstr>Paper Simulation Conditions</vt:lpstr>
      <vt:lpstr>Sinogram for 2mm and 10 mm image</vt:lpstr>
      <vt:lpstr>SIR derivative </vt:lpstr>
      <vt:lpstr>Original SIR – Velocity Potential</vt:lpstr>
      <vt:lpstr>Sinogram for D=5.5mm</vt:lpstr>
      <vt:lpstr>SAFT - D=5.5mm</vt:lpstr>
      <vt:lpstr>SAFT CF - D=5.5mm</vt:lpstr>
      <vt:lpstr>SAFT SIR - D=5.5mm</vt:lpstr>
      <vt:lpstr>SAFT SIR CF - D=5.5mm</vt:lpstr>
      <vt:lpstr>Noisy Sinogram for D=5.5mm</vt:lpstr>
      <vt:lpstr>SAFT Noisy - D=5.5mm</vt:lpstr>
      <vt:lpstr>SAFT CF Noisy - D=5.5mm</vt:lpstr>
      <vt:lpstr>SAFT SIR Noisy - D=5.5mm</vt:lpstr>
      <vt:lpstr>SAFT SIR CF Noisy - D=5.5mm</vt:lpstr>
      <vt:lpstr>Sinogram 15% Noise </vt:lpstr>
      <vt:lpstr>SAFT SIR CF 10% Noise</vt:lpstr>
      <vt:lpstr>SAFT Just Delay</vt:lpstr>
      <vt:lpstr>Arch summation </vt:lpstr>
      <vt:lpstr>Arch summation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Sinogram Creation and Basic SAFT</dc:title>
  <dc:creator>bar weiss</dc:creator>
  <cp:lastModifiedBy>bar weiss</cp:lastModifiedBy>
  <cp:revision>1</cp:revision>
  <dcterms:created xsi:type="dcterms:W3CDTF">2022-05-12T11:18:54Z</dcterms:created>
  <dcterms:modified xsi:type="dcterms:W3CDTF">2022-10-24T10:17:43Z</dcterms:modified>
</cp:coreProperties>
</file>